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5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738" r:id="rId3"/>
    <p:sldId id="769" r:id="rId4"/>
    <p:sldId id="770" r:id="rId5"/>
    <p:sldId id="768" r:id="rId6"/>
    <p:sldId id="740" r:id="rId7"/>
    <p:sldId id="782" r:id="rId8"/>
    <p:sldId id="771" r:id="rId9"/>
    <p:sldId id="772" r:id="rId10"/>
    <p:sldId id="773" r:id="rId11"/>
    <p:sldId id="774" r:id="rId12"/>
    <p:sldId id="775" r:id="rId13"/>
    <p:sldId id="776" r:id="rId14"/>
    <p:sldId id="777" r:id="rId15"/>
    <p:sldId id="778" r:id="rId16"/>
    <p:sldId id="779" r:id="rId17"/>
    <p:sldId id="780" r:id="rId18"/>
    <p:sldId id="781" r:id="rId19"/>
    <p:sldId id="785" r:id="rId20"/>
    <p:sldId id="783" r:id="rId21"/>
    <p:sldId id="791" r:id="rId22"/>
    <p:sldId id="786" r:id="rId23"/>
    <p:sldId id="787" r:id="rId24"/>
    <p:sldId id="792" r:id="rId25"/>
    <p:sldId id="793" r:id="rId26"/>
    <p:sldId id="788" r:id="rId27"/>
    <p:sldId id="789" r:id="rId28"/>
    <p:sldId id="79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86520"/>
  </p:normalViewPr>
  <p:slideViewPr>
    <p:cSldViewPr snapToGrid="0">
      <p:cViewPr varScale="1">
        <p:scale>
          <a:sx n="92" d="100"/>
          <a:sy n="92" d="100"/>
        </p:scale>
        <p:origin x="90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C6BE4-8174-DA4A-BC64-7610B7434E55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F1B33-DF98-0F49-A17C-CE1DB9D4D0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718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F1B33-DF98-0F49-A17C-CE1DB9D4D022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739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A047-768C-4E9D-B1BD-F44830CCF8A7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D212-038C-4EF8-B02C-7451298347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949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A047-768C-4E9D-B1BD-F44830CCF8A7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D212-038C-4EF8-B02C-7451298347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940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A047-768C-4E9D-B1BD-F44830CCF8A7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D212-038C-4EF8-B02C-7451298347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122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A047-768C-4E9D-B1BD-F44830CCF8A7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D212-038C-4EF8-B02C-7451298347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65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A047-768C-4E9D-B1BD-F44830CCF8A7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D212-038C-4EF8-B02C-7451298347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987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A047-768C-4E9D-B1BD-F44830CCF8A7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D212-038C-4EF8-B02C-7451298347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171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A047-768C-4E9D-B1BD-F44830CCF8A7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D212-038C-4EF8-B02C-7451298347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658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A047-768C-4E9D-B1BD-F44830CCF8A7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D212-038C-4EF8-B02C-7451298347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807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A047-768C-4E9D-B1BD-F44830CCF8A7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D212-038C-4EF8-B02C-7451298347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167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A047-768C-4E9D-B1BD-F44830CCF8A7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D212-038C-4EF8-B02C-7451298347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637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A047-768C-4E9D-B1BD-F44830CCF8A7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D212-038C-4EF8-B02C-7451298347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693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BA047-768C-4E9D-B1BD-F44830CCF8A7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1D212-038C-4EF8-B02C-7451298347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586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emf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emf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emf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73714C30-ECA2-B04A-A060-F76BE1E3B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8" r="-4690" b="8834"/>
          <a:stretch/>
        </p:blipFill>
        <p:spPr bwMode="auto">
          <a:xfrm>
            <a:off x="5845021" y="288234"/>
            <a:ext cx="1622578" cy="172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B27199D-037F-BC42-AB83-E9CFF81BE5A9}"/>
              </a:ext>
            </a:extLst>
          </p:cNvPr>
          <p:cNvSpPr/>
          <p:nvPr/>
        </p:nvSpPr>
        <p:spPr>
          <a:xfrm>
            <a:off x="2358622" y="4798349"/>
            <a:ext cx="827732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>
              <a:latin typeface="Abadi MT Condensed Light" panose="020B0306030101010103" pitchFamily="34" charset="77"/>
              <a:cs typeface="Angsana New" panose="02020603050405020304" pitchFamily="18" charset="-34"/>
            </a:endParaRPr>
          </a:p>
          <a:p>
            <a:pPr algn="ctr"/>
            <a:r>
              <a:rPr lang="en-US" sz="3200" dirty="0">
                <a:latin typeface="Abadi MT Condensed Light" panose="020B0306030101010103" pitchFamily="34" charset="77"/>
                <a:cs typeface="Angsana New" panose="02020603050405020304" pitchFamily="18" charset="-34"/>
              </a:rPr>
              <a:t>DIRECCIÓN TÉCNICA DE CALIDAD EDUCATIVA</a:t>
            </a:r>
          </a:p>
          <a:p>
            <a:pPr algn="ctr"/>
            <a:endParaRPr lang="en-US" sz="2800" dirty="0">
              <a:latin typeface="Abadi MT Condensed Light" panose="020B0306030101010103" pitchFamily="34" charset="77"/>
              <a:cs typeface="Angsana New" panose="02020603050405020304" pitchFamily="18" charset="-34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C98F25C-2F06-C644-8002-1B61F226E8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759" r="683" b="-759"/>
          <a:stretch/>
        </p:blipFill>
        <p:spPr>
          <a:xfrm>
            <a:off x="3927764" y="5814012"/>
            <a:ext cx="4353791" cy="104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04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7E8677F-EC43-34A8-CC02-665CC8B3B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058" y="3237470"/>
            <a:ext cx="8115300" cy="10668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B613210-6166-E379-3140-A1A8157B7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484" y="1912208"/>
            <a:ext cx="7353300" cy="133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95801F9-8DF3-23BD-5348-AA8A1FB97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0308" y="3036158"/>
            <a:ext cx="78105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69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1004114-DE35-E7EB-E9EE-9780E4F36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1976563"/>
            <a:ext cx="7353300" cy="36957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4A925FB-D5C1-803F-FAEC-96DBD4637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50" y="651819"/>
            <a:ext cx="7353300" cy="133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20B6A00-7A06-AD11-1B23-94ACB9D98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6174" y="1775769"/>
            <a:ext cx="781050" cy="2095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2189A1F-8CCB-8DF0-3F5F-0065FC8E7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6174" y="1976563"/>
            <a:ext cx="7810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22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B7890BD-6567-8694-4B5A-F32C58FFC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2648337"/>
            <a:ext cx="7353300" cy="23717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52B61FF-D6D1-6684-BCE4-8E2C5C827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50" y="1319084"/>
            <a:ext cx="7353300" cy="1333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5C1E71C-BAA9-9DF5-7354-1A01CB3E1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6174" y="2443034"/>
            <a:ext cx="781050" cy="2095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EFB40E7-45ED-C567-61C6-413208B11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6174" y="2648336"/>
            <a:ext cx="7810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09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945C763-643F-5572-585B-139B4E4BD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2570205"/>
            <a:ext cx="7353300" cy="24955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FF4DAE9-BEA5-9C73-D5C0-3C689B65A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50" y="1253181"/>
            <a:ext cx="7353300" cy="133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477F3E0-EE00-0CBD-2633-F75E60BCB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6174" y="2377131"/>
            <a:ext cx="781050" cy="2095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07EB28E-26BA-C5A7-C3CC-40E72C8B9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6174" y="2570205"/>
            <a:ext cx="7810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86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B58244C-80DB-A360-6EB5-0B2F3556E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3006811"/>
            <a:ext cx="7353300" cy="20193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3E280A0-07CC-21DB-94F8-52168A6FF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50" y="1681549"/>
            <a:ext cx="7353300" cy="133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B2E97E1-4AA9-67B9-1559-EBA337824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6174" y="2805499"/>
            <a:ext cx="781050" cy="2095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0E48173-A9DC-9FE6-D29A-4C1DC65C5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6174" y="3006811"/>
            <a:ext cx="7810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25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D37D7E0-4473-BEC1-D6B9-C467BB83E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2875134"/>
            <a:ext cx="7353300" cy="24288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88D7D76-64CB-9958-400A-86595E28E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50" y="1552061"/>
            <a:ext cx="7353300" cy="133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4A7C00C-43AB-25EB-642D-1B57669D0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6174" y="2673822"/>
            <a:ext cx="781050" cy="2095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89E4554-C732-3000-0EFC-0B7CC5400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4412" y="2875134"/>
            <a:ext cx="7810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3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3048386-F008-056A-974F-E58832C3F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2844631"/>
            <a:ext cx="7353300" cy="24765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68B13BA-5017-F887-5C24-1F43FA53C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50" y="1524000"/>
            <a:ext cx="7353300" cy="133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A51BE47-F2C1-3D0E-BED2-2B5609F5C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6174" y="2647950"/>
            <a:ext cx="781050" cy="2095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E308407-7FDA-AA14-87BC-5FB652064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6174" y="2844631"/>
            <a:ext cx="7810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83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D0705B1-43E7-A412-89B3-16ACC47CA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3006810"/>
            <a:ext cx="7353300" cy="23050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52583F0-F927-2E90-60D3-9F2048C19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50" y="1689786"/>
            <a:ext cx="7353300" cy="133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79479FF-A31F-6650-43B7-6EAE90E32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6174" y="2813736"/>
            <a:ext cx="781050" cy="2095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C99EBCD-8009-81A6-905C-5B42046EB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6174" y="3023286"/>
            <a:ext cx="781050" cy="228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2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09" y="1794479"/>
            <a:ext cx="10431182" cy="326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57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09" y="1877159"/>
            <a:ext cx="10431182" cy="310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5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E4AA3B33-ECA6-7D4E-88FE-FDC5F2CFCC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t="759" r="-2573" b="-759"/>
          <a:stretch/>
        </p:blipFill>
        <p:spPr>
          <a:xfrm>
            <a:off x="7280475" y="6101958"/>
            <a:ext cx="1976499" cy="75203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86875878-DFF5-8D26-47FD-83EB4EF42258}"/>
              </a:ext>
            </a:extLst>
          </p:cNvPr>
          <p:cNvSpPr/>
          <p:nvPr/>
        </p:nvSpPr>
        <p:spPr>
          <a:xfrm>
            <a:off x="2180947" y="994247"/>
            <a:ext cx="827732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6000" dirty="0">
              <a:latin typeface="Abadi MT Condensed Light" panose="020B0306030101010103" pitchFamily="34" charset="77"/>
              <a:cs typeface="Angsana New" panose="02020603050405020304" pitchFamily="18" charset="-34"/>
            </a:endParaRPr>
          </a:p>
          <a:p>
            <a:pPr algn="ctr"/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Abadi MT Condensed Light" panose="020B0306030101010103" pitchFamily="34" charset="77"/>
                <a:cs typeface="Angsana New" panose="02020603050405020304" pitchFamily="18" charset="-34"/>
              </a:rPr>
              <a:t>Socialización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Abadi MT Condensed Light" panose="020B0306030101010103" pitchFamily="34" charset="77"/>
                <a:cs typeface="Angsana New" panose="02020603050405020304" pitchFamily="18" charset="-34"/>
              </a:rPr>
              <a:t>,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Abadi MT Condensed Light" panose="020B0306030101010103" pitchFamily="34" charset="77"/>
                <a:cs typeface="Angsana New" panose="02020603050405020304" pitchFamily="18" charset="-34"/>
              </a:rPr>
              <a:t>validación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Abadi MT Condensed Light" panose="020B0306030101010103" pitchFamily="34" charset="77"/>
                <a:cs typeface="Angsana New" panose="02020603050405020304" pitchFamily="18" charset="-34"/>
              </a:rPr>
              <a:t> PAM </a:t>
            </a:r>
            <a:endParaRPr lang="en-US" sz="6000" dirty="0" smtClean="0">
              <a:solidFill>
                <a:schemeClr val="accent2">
                  <a:lumMod val="75000"/>
                </a:schemeClr>
              </a:solidFill>
              <a:latin typeface="Abadi MT Condensed Light" panose="020B0306030101010103" pitchFamily="34" charset="77"/>
              <a:cs typeface="Angsana New" panose="02020603050405020304" pitchFamily="18" charset="-34"/>
            </a:endParaRPr>
          </a:p>
          <a:p>
            <a:pPr algn="ctr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Abadi MT Condensed Light" panose="020B0306030101010103" pitchFamily="34" charset="77"/>
                <a:cs typeface="Angsana New" panose="02020603050405020304" pitchFamily="18" charset="-34"/>
              </a:rPr>
              <a:t>Segundo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Abadi MT Condensed Light" panose="020B0306030101010103" pitchFamily="34" charset="77"/>
                <a:cs typeface="Angsana New" panose="02020603050405020304" pitchFamily="18" charset="-34"/>
              </a:rPr>
              <a:t>Trimestre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badi MT Condensed Light" panose="020B0306030101010103" pitchFamily="34" charset="77"/>
                <a:cs typeface="Angsana New" panose="02020603050405020304" pitchFamily="18" charset="-34"/>
              </a:rPr>
              <a:t>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Abadi MT Condensed Light" panose="020B0306030101010103" pitchFamily="34" charset="77"/>
                <a:cs typeface="Angsana New" panose="02020603050405020304" pitchFamily="18" charset="-34"/>
              </a:rPr>
              <a:t>2022</a:t>
            </a:r>
          </a:p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Abadi MT Condensed Light" panose="020B0306030101010103" pitchFamily="34" charset="77"/>
                <a:cs typeface="Angsana New" panose="02020603050405020304" pitchFamily="18" charset="-34"/>
              </a:rPr>
              <a:t>Comité</a:t>
            </a:r>
            <a:r>
              <a:rPr lang="en-US" sz="4000" dirty="0" smtClean="0">
                <a:solidFill>
                  <a:srgbClr val="00B050"/>
                </a:solidFill>
                <a:latin typeface="Abadi MT Condensed Light" panose="020B0306030101010103" pitchFamily="34" charset="77"/>
                <a:cs typeface="Angsana New" panose="02020603050405020304" pitchFamily="18" charset="-34"/>
              </a:rPr>
              <a:t> de </a:t>
            </a:r>
            <a:r>
              <a:rPr lang="en-US" sz="4000" dirty="0" err="1" smtClean="0">
                <a:solidFill>
                  <a:srgbClr val="00B050"/>
                </a:solidFill>
                <a:latin typeface="Abadi MT Condensed Light" panose="020B0306030101010103" pitchFamily="34" charset="77"/>
                <a:cs typeface="Angsana New" panose="02020603050405020304" pitchFamily="18" charset="-34"/>
              </a:rPr>
              <a:t>Dirección</a:t>
            </a:r>
            <a:r>
              <a:rPr lang="en-US" sz="4000" dirty="0" smtClean="0">
                <a:solidFill>
                  <a:srgbClr val="00B050"/>
                </a:solidFill>
                <a:latin typeface="Abadi MT Condensed Light" panose="020B0306030101010103" pitchFamily="34" charset="77"/>
                <a:cs typeface="Angsana New" panose="02020603050405020304" pitchFamily="18" charset="-34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Abadi MT Condensed Light" panose="020B0306030101010103" pitchFamily="34" charset="77"/>
                <a:cs typeface="Angsana New" panose="02020603050405020304" pitchFamily="18" charset="-34"/>
              </a:rPr>
              <a:t>Técnica</a:t>
            </a:r>
            <a:r>
              <a:rPr lang="en-US" sz="4000" dirty="0" smtClean="0">
                <a:solidFill>
                  <a:srgbClr val="00B050"/>
                </a:solidFill>
                <a:latin typeface="Abadi MT Condensed Light" panose="020B0306030101010103" pitchFamily="34" charset="77"/>
                <a:cs typeface="Angsana New" panose="02020603050405020304" pitchFamily="18" charset="-34"/>
              </a:rPr>
              <a:t> de </a:t>
            </a:r>
            <a:r>
              <a:rPr lang="en-US" sz="4000" dirty="0" err="1" smtClean="0">
                <a:solidFill>
                  <a:srgbClr val="00B050"/>
                </a:solidFill>
                <a:latin typeface="Abadi MT Condensed Light" panose="020B0306030101010103" pitchFamily="34" charset="77"/>
                <a:cs typeface="Angsana New" panose="02020603050405020304" pitchFamily="18" charset="-34"/>
              </a:rPr>
              <a:t>Calidad</a:t>
            </a:r>
            <a:r>
              <a:rPr lang="en-US" sz="4000" dirty="0" smtClean="0">
                <a:solidFill>
                  <a:srgbClr val="00B050"/>
                </a:solidFill>
                <a:latin typeface="Abadi MT Condensed Light" panose="020B0306030101010103" pitchFamily="34" charset="77"/>
                <a:cs typeface="Angsana New" panose="02020603050405020304" pitchFamily="18" charset="-34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Abadi MT Condensed Light" panose="020B0306030101010103" pitchFamily="34" charset="77"/>
                <a:cs typeface="Angsana New" panose="02020603050405020304" pitchFamily="18" charset="-34"/>
              </a:rPr>
              <a:t>Educativa</a:t>
            </a:r>
            <a:endParaRPr lang="en-US" sz="4000" dirty="0">
              <a:solidFill>
                <a:srgbClr val="00B050"/>
              </a:solidFill>
              <a:latin typeface="Abadi MT Condensed Light" panose="020B0306030101010103" pitchFamily="34" charset="77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5727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09" y="331679"/>
            <a:ext cx="10431182" cy="619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3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09" y="1762679"/>
            <a:ext cx="10431182" cy="333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81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09" y="592439"/>
            <a:ext cx="10431182" cy="567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38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25" y="485974"/>
            <a:ext cx="9935819" cy="601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51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09" y="1520999"/>
            <a:ext cx="10431182" cy="38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78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71" y="1810371"/>
            <a:ext cx="10437257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74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09" y="1031279"/>
            <a:ext cx="10431182" cy="479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2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09" y="560639"/>
            <a:ext cx="10431182" cy="573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91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6875878-DFF5-8D26-47FD-83EB4EF42258}"/>
              </a:ext>
            </a:extLst>
          </p:cNvPr>
          <p:cNvSpPr/>
          <p:nvPr/>
        </p:nvSpPr>
        <p:spPr>
          <a:xfrm>
            <a:off x="2243292" y="1939820"/>
            <a:ext cx="827732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>
              <a:latin typeface="Abadi MT Condensed Light" panose="020B0306030101010103" pitchFamily="34" charset="77"/>
              <a:cs typeface="Angsana New" panose="02020603050405020304" pitchFamily="18" charset="-34"/>
            </a:endParaRPr>
          </a:p>
          <a:p>
            <a:pPr algn="ctr"/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Abadi MT Condensed Light" panose="020B0306030101010103" pitchFamily="34" charset="77"/>
                <a:cs typeface="Angsana New" panose="02020603050405020304" pitchFamily="18" charset="-34"/>
              </a:rPr>
              <a:t>GRACIAS  EQUIPO </a:t>
            </a:r>
            <a:r>
              <a:rPr lang="en-US" sz="8000" dirty="0" err="1" smtClean="0">
                <a:solidFill>
                  <a:schemeClr val="accent2"/>
                </a:solidFill>
                <a:latin typeface="Abadi MT Condensed Light" panose="020B0306030101010103" pitchFamily="34" charset="77"/>
                <a:cs typeface="Angsana New" panose="02020603050405020304" pitchFamily="18" charset="-34"/>
              </a:rPr>
              <a:t>por</a:t>
            </a:r>
            <a:r>
              <a:rPr lang="en-US" sz="8000" dirty="0" smtClean="0">
                <a:solidFill>
                  <a:schemeClr val="accent2"/>
                </a:solidFill>
                <a:latin typeface="Abadi MT Condensed Light" panose="020B0306030101010103" pitchFamily="34" charset="77"/>
                <a:cs typeface="Angsana New" panose="02020603050405020304" pitchFamily="18" charset="-34"/>
              </a:rPr>
              <a:t> </a:t>
            </a:r>
            <a:r>
              <a:rPr lang="en-US" sz="8000" dirty="0" err="1" smtClean="0">
                <a:solidFill>
                  <a:schemeClr val="accent2"/>
                </a:solidFill>
                <a:latin typeface="Abadi MT Condensed Light" panose="020B0306030101010103" pitchFamily="34" charset="77"/>
                <a:cs typeface="Angsana New" panose="02020603050405020304" pitchFamily="18" charset="-34"/>
              </a:rPr>
              <a:t>sus</a:t>
            </a:r>
            <a:r>
              <a:rPr lang="en-US" sz="8000" dirty="0" smtClean="0">
                <a:solidFill>
                  <a:schemeClr val="accent2"/>
                </a:solidFill>
                <a:latin typeface="Abadi MT Condensed Light" panose="020B0306030101010103" pitchFamily="34" charset="77"/>
                <a:cs typeface="Angsana New" panose="02020603050405020304" pitchFamily="18" charset="-34"/>
              </a:rPr>
              <a:t> </a:t>
            </a:r>
            <a:r>
              <a:rPr lang="en-US" sz="8000" dirty="0" err="1" smtClean="0">
                <a:solidFill>
                  <a:schemeClr val="accent2"/>
                </a:solidFill>
                <a:latin typeface="Abadi MT Condensed Light" panose="020B0306030101010103" pitchFamily="34" charset="77"/>
                <a:cs typeface="Angsana New" panose="02020603050405020304" pitchFamily="18" charset="-34"/>
              </a:rPr>
              <a:t>aportes</a:t>
            </a:r>
            <a:r>
              <a:rPr lang="en-US" sz="8000" dirty="0" smtClean="0">
                <a:solidFill>
                  <a:schemeClr val="accent2"/>
                </a:solidFill>
                <a:latin typeface="Abadi MT Condensed Light" panose="020B0306030101010103" pitchFamily="34" charset="77"/>
                <a:cs typeface="Angsana New" panose="02020603050405020304" pitchFamily="18" charset="-34"/>
              </a:rPr>
              <a:t> de  </a:t>
            </a:r>
            <a:r>
              <a:rPr lang="en-US" sz="8000" dirty="0" err="1" smtClean="0">
                <a:solidFill>
                  <a:schemeClr val="accent2"/>
                </a:solidFill>
                <a:latin typeface="Abadi MT Condensed Light" panose="020B0306030101010103" pitchFamily="34" charset="77"/>
                <a:cs typeface="Angsana New" panose="02020603050405020304" pitchFamily="18" charset="-34"/>
              </a:rPr>
              <a:t>información</a:t>
            </a:r>
            <a:r>
              <a:rPr lang="en-US" sz="8000" dirty="0" smtClean="0">
                <a:solidFill>
                  <a:schemeClr val="accent2"/>
                </a:solidFill>
                <a:latin typeface="Abadi MT Condensed Light" panose="020B0306030101010103" pitchFamily="34" charset="77"/>
                <a:cs typeface="Angsana New" panose="02020603050405020304" pitchFamily="18" charset="-34"/>
              </a:rPr>
              <a:t>¡¡ </a:t>
            </a: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Abadi MT Condensed Light" panose="020B0306030101010103" pitchFamily="34" charset="77"/>
                <a:cs typeface="Angsana New" panose="02020603050405020304" pitchFamily="18" charset="-34"/>
              </a:rPr>
              <a:t>La </a:t>
            </a:r>
            <a:r>
              <a:rPr lang="en-US" sz="8000" dirty="0" err="1" smtClean="0">
                <a:solidFill>
                  <a:schemeClr val="accent6">
                    <a:lumMod val="75000"/>
                  </a:schemeClr>
                </a:solidFill>
                <a:latin typeface="Abadi MT Condensed Light" panose="020B0306030101010103" pitchFamily="34" charset="77"/>
                <a:cs typeface="Angsana New" panose="02020603050405020304" pitchFamily="18" charset="-34"/>
              </a:rPr>
              <a:t>tarea</a:t>
            </a: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Abadi MT Condensed Light" panose="020B0306030101010103" pitchFamily="34" charset="77"/>
                <a:cs typeface="Angsana New" panose="02020603050405020304" pitchFamily="18" charset="-34"/>
              </a:rPr>
              <a:t> </a:t>
            </a:r>
            <a:r>
              <a:rPr lang="en-US" sz="8000" dirty="0" err="1" smtClean="0">
                <a:solidFill>
                  <a:schemeClr val="accent6">
                    <a:lumMod val="75000"/>
                  </a:schemeClr>
                </a:solidFill>
                <a:latin typeface="Abadi MT Condensed Light" panose="020B0306030101010103" pitchFamily="34" charset="77"/>
                <a:cs typeface="Angsana New" panose="02020603050405020304" pitchFamily="18" charset="-34"/>
              </a:rPr>
              <a:t>sigue</a:t>
            </a: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Abadi MT Condensed Light" panose="020B0306030101010103" pitchFamily="34" charset="77"/>
                <a:cs typeface="Angsana New" panose="02020603050405020304" pitchFamily="18" charset="-34"/>
              </a:rPr>
              <a:t>…..  </a:t>
            </a:r>
            <a:endParaRPr lang="en-US" sz="8000" dirty="0">
              <a:solidFill>
                <a:schemeClr val="accent6">
                  <a:lumMod val="75000"/>
                </a:schemeClr>
              </a:solidFill>
              <a:latin typeface="Abadi MT Condensed Light" panose="020B0306030101010103" pitchFamily="34" charset="77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138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B176FBC-D116-ED85-2EB1-DC84E5DC6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99" y="503625"/>
            <a:ext cx="9031432" cy="45893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4CCE543-328F-920E-0BA5-388B7101A4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2857"/>
          <a:stretch/>
        </p:blipFill>
        <p:spPr>
          <a:xfrm>
            <a:off x="1431999" y="954319"/>
            <a:ext cx="9031432" cy="377688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F1E34CB-4682-B226-4017-B2D28341F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999" y="4731203"/>
            <a:ext cx="9031432" cy="116897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6B118B28-0708-4C5D-2C17-172F24C729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t="759" r="-2573" b="-759"/>
          <a:stretch/>
        </p:blipFill>
        <p:spPr>
          <a:xfrm>
            <a:off x="7280475" y="6101958"/>
            <a:ext cx="1976499" cy="7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4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DC9D219-414C-C75A-7649-918A57027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425149"/>
            <a:ext cx="9086850" cy="5048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6FD7108-8008-8232-D523-09C137F83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874369"/>
            <a:ext cx="9086850" cy="41719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9DC8BE7-CB80-7610-0B62-BB07EB91D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575" y="5038081"/>
            <a:ext cx="9086850" cy="8572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F496E9B-501F-B72F-BCB8-FC3D877CB6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t="759" r="-2573" b="-759"/>
          <a:stretch/>
        </p:blipFill>
        <p:spPr>
          <a:xfrm>
            <a:off x="7280475" y="6101958"/>
            <a:ext cx="1976499" cy="7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42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8988813-7A02-51F5-BF06-D00FF0615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507527"/>
            <a:ext cx="9544050" cy="5048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982FA80F-FBCF-B448-B368-47F446DB3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5" y="1004114"/>
            <a:ext cx="9544050" cy="41719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014814BC-3744-5FD0-8E2D-40095917A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975" y="5167826"/>
            <a:ext cx="9544050" cy="98107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414CC591-CF4C-2278-1BC4-3F1DCF210C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t="759" r="-2573" b="-759"/>
          <a:stretch/>
        </p:blipFill>
        <p:spPr>
          <a:xfrm>
            <a:off x="7280475" y="6101958"/>
            <a:ext cx="1976499" cy="7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79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FC7A78A-90AB-B44B-8389-B46ECC62EF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t="759" r="-2573" b="-759"/>
          <a:stretch/>
        </p:blipFill>
        <p:spPr>
          <a:xfrm>
            <a:off x="7280475" y="6101958"/>
            <a:ext cx="1976499" cy="75203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89CBDB7-B5DB-C2DF-7668-D833B2405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039" y="431620"/>
            <a:ext cx="8676409" cy="4589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012F902-4EE4-47C6-A97F-7FD4580C6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039" y="882314"/>
            <a:ext cx="8676409" cy="379268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88B0FCF-1A06-4DE9-E5A5-D09A858B6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039" y="4664061"/>
            <a:ext cx="8676409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3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CF7799B-D63A-13FD-6ADC-2B5A5185A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807" y="365717"/>
            <a:ext cx="8702386" cy="45893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3A6AE83-AAFC-5396-925A-5601BE156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807" y="748905"/>
            <a:ext cx="8702386" cy="379268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7AE960D-A7FD-FA28-B146-CA2EE02BB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807" y="4533349"/>
            <a:ext cx="8702386" cy="162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71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B052CD6-3102-1BDA-9078-CA00CD42F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t="759" r="-2573" b="-759"/>
          <a:stretch/>
        </p:blipFill>
        <p:spPr>
          <a:xfrm>
            <a:off x="7280475" y="6101958"/>
            <a:ext cx="1976499" cy="75203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C762F91-05EB-B3EF-C8B0-53FC91F3B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591" y="449949"/>
            <a:ext cx="6684818" cy="57409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B8CF31A-1DD0-A311-64EE-73C82D9C7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9451" y="1478433"/>
            <a:ext cx="71004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68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23D1933-0676-F1C4-A579-D351A5D856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t="759" r="-2573" b="-759"/>
          <a:stretch/>
        </p:blipFill>
        <p:spPr>
          <a:xfrm>
            <a:off x="7280475" y="6101958"/>
            <a:ext cx="1976499" cy="75203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76FE18F-816F-B46F-5F73-CC584CCFC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50" y="3087130"/>
            <a:ext cx="7353300" cy="1676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F8DD61F-399C-F6B0-EC36-7B666D2F6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50" y="1761868"/>
            <a:ext cx="7353300" cy="133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CC08090-720E-37D3-B42B-1D277B8D42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4412" y="3087130"/>
            <a:ext cx="781050" cy="16764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50A49068-0998-8B64-9E37-1283D56143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4412" y="2885818"/>
            <a:ext cx="78105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753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5AF7F73D655794996409E1327CF4274" ma:contentTypeVersion="5" ma:contentTypeDescription="Crear nuevo documento." ma:contentTypeScope="" ma:versionID="beb23b2c9b86dfc83569f27eba7bf8ea">
  <xsd:schema xmlns:xsd="http://www.w3.org/2001/XMLSchema" xmlns:xs="http://www.w3.org/2001/XMLSchema" xmlns:p="http://schemas.microsoft.com/office/2006/metadata/properties" xmlns:ns1="http://schemas.microsoft.com/sharepoint/v3" xmlns:ns2="a63a892c-fd16-4cde-903e-247ab9a02542" targetNamespace="http://schemas.microsoft.com/office/2006/metadata/properties" ma:root="true" ma:fieldsID="45af92dbe6b12a4802b26a358769c31e" ns1:_="" ns2:_="">
    <xsd:import namespace="http://schemas.microsoft.com/sharepoint/v3"/>
    <xsd:import namespace="a63a892c-fd16-4cde-903e-247ab9a0254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lasificaci_x00f3_n" minOccurs="0"/>
                <xsd:element ref="ns2:A_x00f1_o" minOccurs="0"/>
                <xsd:element ref="ns2:Fecha" minOccurs="0"/>
                <xsd:element ref="ns2:Descripci_x00f3_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3a892c-fd16-4cde-903e-247ab9a02542" elementFormDefault="qualified">
    <xsd:import namespace="http://schemas.microsoft.com/office/2006/documentManagement/types"/>
    <xsd:import namespace="http://schemas.microsoft.com/office/infopath/2007/PartnerControls"/>
    <xsd:element name="Clasificaci_x00f3_n" ma:index="10" nillable="true" ma:displayName="Clasificación" ma:default="​Plan Operativo Anual de Inspección y Vigilancia" ma:format="Dropdown" ma:internalName="Clasificaci_x00f3_n">
      <xsd:simpleType>
        <xsd:restriction base="dms:Choice">
          <xsd:enumeration value="Convocatorias Empleos Vacantes"/>
          <xsd:enumeration value="Educación Inicial"/>
          <xsd:enumeration value="Estrategia Casanare Joven"/>
          <xsd:enumeration value="Experiencias"/>
          <xsd:enumeration value="​Plan Operativo Anual de Inspección y Vigilancia"/>
          <xsd:enumeration value="Otros"/>
        </xsd:restriction>
      </xsd:simpleType>
    </xsd:element>
    <xsd:element name="A_x00f1_o" ma:index="11" nillable="true" ma:displayName="Año" ma:default="2024" ma:format="Dropdown" ma:internalName="A_x00f1_o">
      <xsd:simpleType>
        <xsd:restriction base="dms:Choice">
          <xsd:enumeration value="2027"/>
          <xsd:enumeration value="2026"/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</xsd:restriction>
      </xsd:simpleType>
    </xsd:element>
    <xsd:element name="Fecha" ma:index="12" nillable="true" ma:displayName="Fecha" ma:default="[today]" ma:format="DateOnly" ma:internalName="Fecha">
      <xsd:simpleType>
        <xsd:restriction base="dms:DateTime"/>
      </xsd:simpleType>
    </xsd:element>
    <xsd:element name="Descripci_x00f3_n" ma:index="13" nillable="true" ma:displayName="Descripción" ma:internalName="Descripci_x00f3_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ci_x00f3_n xmlns="a63a892c-fd16-4cde-903e-247ab9a02542" xsi:nil="true"/>
    <Clasificaci_x00f3_n xmlns="a63a892c-fd16-4cde-903e-247ab9a02542">Otros</Clasificaci_x00f3_n>
    <Fecha xmlns="a63a892c-fd16-4cde-903e-247ab9a02542">2023-12-13T05:00:00+00:00</Fecha>
    <PublishingExpirationDate xmlns="http://schemas.microsoft.com/sharepoint/v3" xsi:nil="true"/>
    <A_x00f1_o xmlns="a63a892c-fd16-4cde-903e-247ab9a02542">2023</A_x00f1_o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69392EB-110F-4FBF-8FFC-778E185C6DEC}"/>
</file>

<file path=customXml/itemProps2.xml><?xml version="1.0" encoding="utf-8"?>
<ds:datastoreItem xmlns:ds="http://schemas.openxmlformats.org/officeDocument/2006/customXml" ds:itemID="{D138CA51-CA0D-4010-875D-4ACEC20136E6}"/>
</file>

<file path=customXml/itemProps3.xml><?xml version="1.0" encoding="utf-8"?>
<ds:datastoreItem xmlns:ds="http://schemas.openxmlformats.org/officeDocument/2006/customXml" ds:itemID="{013D20F5-27F7-4D6C-B177-4807078E5EF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15279</TotalTime>
  <Words>32</Words>
  <Application>Microsoft Office PowerPoint</Application>
  <PresentationFormat>Panorámica</PresentationFormat>
  <Paragraphs>9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Abadi MT Condensed Light</vt:lpstr>
      <vt:lpstr>Angsana New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Herlinson ㋡ .</dc:creator>
  <cp:lastModifiedBy>Nidia Giraldo Cruz</cp:lastModifiedBy>
  <cp:revision>169</cp:revision>
  <dcterms:created xsi:type="dcterms:W3CDTF">2020-03-04T15:23:33Z</dcterms:created>
  <dcterms:modified xsi:type="dcterms:W3CDTF">2022-09-14T23:02:04Z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0x010100D5AF7F73D655794996409E1327CF4274</vt:lpwstr>
  </property>
</Properties>
</file>