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24"/>
  </p:notesMasterIdLst>
  <p:sldIdLst>
    <p:sldId id="497" r:id="rId2"/>
    <p:sldId id="519" r:id="rId3"/>
    <p:sldId id="498" r:id="rId4"/>
    <p:sldId id="518" r:id="rId5"/>
    <p:sldId id="501" r:id="rId6"/>
    <p:sldId id="503" r:id="rId7"/>
    <p:sldId id="499" r:id="rId8"/>
    <p:sldId id="504" r:id="rId9"/>
    <p:sldId id="505" r:id="rId10"/>
    <p:sldId id="506" r:id="rId11"/>
    <p:sldId id="507" r:id="rId12"/>
    <p:sldId id="508" r:id="rId13"/>
    <p:sldId id="500" r:id="rId14"/>
    <p:sldId id="517" r:id="rId15"/>
    <p:sldId id="509" r:id="rId16"/>
    <p:sldId id="510" r:id="rId17"/>
    <p:sldId id="511" r:id="rId18"/>
    <p:sldId id="512" r:id="rId19"/>
    <p:sldId id="513" r:id="rId20"/>
    <p:sldId id="515" r:id="rId21"/>
    <p:sldId id="516" r:id="rId22"/>
    <p:sldId id="520" r:id="rId23"/>
  </p:sldIdLst>
  <p:sldSz cx="12188825" cy="6858000"/>
  <p:notesSz cx="6858000" cy="9144000"/>
  <p:defaultTextStyle>
    <a:defPPr lvl="0">
      <a:defRPr lang="en-US"/>
    </a:defPPr>
    <a:lvl1pPr marL="0" lv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lvl="1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lvl="2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lvl="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lvl="4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lvl="5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lvl="6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lvl="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lvl="8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FF99FF"/>
    <a:srgbClr val="00CC99"/>
    <a:srgbClr val="99FF66"/>
    <a:srgbClr val="00FF00"/>
    <a:srgbClr val="CCFFCC"/>
    <a:srgbClr val="99FF99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>
        <p:guide orient="horz" pos="2387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ol arias pineda" userId="9c926b38780c461f" providerId="LiveId" clId="{813B2BD0-A3EE-4CE1-9CCB-726D0246CA87}"/>
    <pc:docChg chg="custSel modSld">
      <pc:chgData name="marisol arias pineda" userId="9c926b38780c461f" providerId="LiveId" clId="{813B2BD0-A3EE-4CE1-9CCB-726D0246CA87}" dt="2021-02-26T20:12:34.815" v="217" actId="1076"/>
      <pc:docMkLst>
        <pc:docMk/>
      </pc:docMkLst>
      <pc:sldChg chg="modSp mod">
        <pc:chgData name="marisol arias pineda" userId="9c926b38780c461f" providerId="LiveId" clId="{813B2BD0-A3EE-4CE1-9CCB-726D0246CA87}" dt="2021-02-26T20:04:49.706" v="47" actId="20577"/>
        <pc:sldMkLst>
          <pc:docMk/>
          <pc:sldMk cId="100284442" sldId="499"/>
        </pc:sldMkLst>
        <pc:spChg chg="mod">
          <ac:chgData name="marisol arias pineda" userId="9c926b38780c461f" providerId="LiveId" clId="{813B2BD0-A3EE-4CE1-9CCB-726D0246CA87}" dt="2021-02-26T20:04:49.706" v="47" actId="20577"/>
          <ac:spMkLst>
            <pc:docMk/>
            <pc:sldMk cId="100284442" sldId="499"/>
            <ac:spMk id="5" creationId="{FBC50B20-B68E-46B7-9BB6-09A1589BDE3C}"/>
          </ac:spMkLst>
        </pc:spChg>
      </pc:sldChg>
      <pc:sldChg chg="modSp mod">
        <pc:chgData name="marisol arias pineda" userId="9c926b38780c461f" providerId="LiveId" clId="{813B2BD0-A3EE-4CE1-9CCB-726D0246CA87}" dt="2021-02-26T20:04:34.199" v="23" actId="20577"/>
        <pc:sldMkLst>
          <pc:docMk/>
          <pc:sldMk cId="1348302984" sldId="501"/>
        </pc:sldMkLst>
        <pc:spChg chg="mod">
          <ac:chgData name="marisol arias pineda" userId="9c926b38780c461f" providerId="LiveId" clId="{813B2BD0-A3EE-4CE1-9CCB-726D0246CA87}" dt="2021-02-26T20:04:34.199" v="23" actId="20577"/>
          <ac:spMkLst>
            <pc:docMk/>
            <pc:sldMk cId="1348302984" sldId="501"/>
            <ac:spMk id="5" creationId="{18FE549C-5C9C-49E0-9D0F-3BF68FB7AA44}"/>
          </ac:spMkLst>
        </pc:spChg>
      </pc:sldChg>
      <pc:sldChg chg="modSp mod">
        <pc:chgData name="marisol arias pineda" userId="9c926b38780c461f" providerId="LiveId" clId="{813B2BD0-A3EE-4CE1-9CCB-726D0246CA87}" dt="2021-02-26T20:04:41.961" v="35" actId="20577"/>
        <pc:sldMkLst>
          <pc:docMk/>
          <pc:sldMk cId="3877699340" sldId="503"/>
        </pc:sldMkLst>
        <pc:spChg chg="mod">
          <ac:chgData name="marisol arias pineda" userId="9c926b38780c461f" providerId="LiveId" clId="{813B2BD0-A3EE-4CE1-9CCB-726D0246CA87}" dt="2021-02-26T20:04:41.961" v="35" actId="20577"/>
          <ac:spMkLst>
            <pc:docMk/>
            <pc:sldMk cId="3877699340" sldId="503"/>
            <ac:spMk id="5" creationId="{7FC0E979-E279-4DCB-B7D3-6694B981ABC6}"/>
          </ac:spMkLst>
        </pc:spChg>
      </pc:sldChg>
      <pc:sldChg chg="modSp mod">
        <pc:chgData name="marisol arias pineda" userId="9c926b38780c461f" providerId="LiveId" clId="{813B2BD0-A3EE-4CE1-9CCB-726D0246CA87}" dt="2021-02-26T20:05:08.908" v="54" actId="20577"/>
        <pc:sldMkLst>
          <pc:docMk/>
          <pc:sldMk cId="2070831632" sldId="504"/>
        </pc:sldMkLst>
        <pc:spChg chg="mod">
          <ac:chgData name="marisol arias pineda" userId="9c926b38780c461f" providerId="LiveId" clId="{813B2BD0-A3EE-4CE1-9CCB-726D0246CA87}" dt="2021-02-26T20:05:08.908" v="54" actId="20577"/>
          <ac:spMkLst>
            <pc:docMk/>
            <pc:sldMk cId="2070831632" sldId="504"/>
            <ac:spMk id="19" creationId="{9A09AB9D-6B9F-4B5F-84C2-A6328848A4FA}"/>
          </ac:spMkLst>
        </pc:spChg>
      </pc:sldChg>
      <pc:sldChg chg="modSp mod">
        <pc:chgData name="marisol arias pineda" userId="9c926b38780c461f" providerId="LiveId" clId="{813B2BD0-A3EE-4CE1-9CCB-726D0246CA87}" dt="2021-02-26T20:05:17.652" v="67" actId="122"/>
        <pc:sldMkLst>
          <pc:docMk/>
          <pc:sldMk cId="3604435138" sldId="505"/>
        </pc:sldMkLst>
        <pc:spChg chg="mod">
          <ac:chgData name="marisol arias pineda" userId="9c926b38780c461f" providerId="LiveId" clId="{813B2BD0-A3EE-4CE1-9CCB-726D0246CA87}" dt="2021-02-26T20:05:17.652" v="67" actId="122"/>
          <ac:spMkLst>
            <pc:docMk/>
            <pc:sldMk cId="3604435138" sldId="505"/>
            <ac:spMk id="2" creationId="{6A1D95D0-8726-431F-B7B0-C1EFA1160080}"/>
          </ac:spMkLst>
        </pc:spChg>
      </pc:sldChg>
      <pc:sldChg chg="modSp mod">
        <pc:chgData name="marisol arias pineda" userId="9c926b38780c461f" providerId="LiveId" clId="{813B2BD0-A3EE-4CE1-9CCB-726D0246CA87}" dt="2021-02-26T20:05:35.743" v="75" actId="20577"/>
        <pc:sldMkLst>
          <pc:docMk/>
          <pc:sldMk cId="326694808" sldId="506"/>
        </pc:sldMkLst>
        <pc:spChg chg="mod">
          <ac:chgData name="marisol arias pineda" userId="9c926b38780c461f" providerId="LiveId" clId="{813B2BD0-A3EE-4CE1-9CCB-726D0246CA87}" dt="2021-02-26T20:05:35.743" v="75" actId="20577"/>
          <ac:spMkLst>
            <pc:docMk/>
            <pc:sldMk cId="326694808" sldId="506"/>
            <ac:spMk id="17" creationId="{8BCA6759-3A59-4115-AF3E-6B4966AFB065}"/>
          </ac:spMkLst>
        </pc:spChg>
      </pc:sldChg>
      <pc:sldChg chg="modSp mod">
        <pc:chgData name="marisol arias pineda" userId="9c926b38780c461f" providerId="LiveId" clId="{813B2BD0-A3EE-4CE1-9CCB-726D0246CA87}" dt="2021-02-26T20:05:42.993" v="83" actId="20577"/>
        <pc:sldMkLst>
          <pc:docMk/>
          <pc:sldMk cId="1602504740" sldId="507"/>
        </pc:sldMkLst>
        <pc:spChg chg="mod">
          <ac:chgData name="marisol arias pineda" userId="9c926b38780c461f" providerId="LiveId" clId="{813B2BD0-A3EE-4CE1-9CCB-726D0246CA87}" dt="2021-02-26T20:05:42.993" v="83" actId="20577"/>
          <ac:spMkLst>
            <pc:docMk/>
            <pc:sldMk cId="1602504740" sldId="507"/>
            <ac:spMk id="3" creationId="{35E66D8F-FD5B-4A91-A699-2355C1A8AC33}"/>
          </ac:spMkLst>
        </pc:spChg>
      </pc:sldChg>
      <pc:sldChg chg="modSp mod">
        <pc:chgData name="marisol arias pineda" userId="9c926b38780c461f" providerId="LiveId" clId="{813B2BD0-A3EE-4CE1-9CCB-726D0246CA87}" dt="2021-02-26T20:06:09.854" v="93" actId="1076"/>
        <pc:sldMkLst>
          <pc:docMk/>
          <pc:sldMk cId="2866666339" sldId="508"/>
        </pc:sldMkLst>
        <pc:spChg chg="mod">
          <ac:chgData name="marisol arias pineda" userId="9c926b38780c461f" providerId="LiveId" clId="{813B2BD0-A3EE-4CE1-9CCB-726D0246CA87}" dt="2021-02-26T20:06:09.854" v="93" actId="1076"/>
          <ac:spMkLst>
            <pc:docMk/>
            <pc:sldMk cId="2866666339" sldId="508"/>
            <ac:spMk id="15" creationId="{699D20A0-67E7-44CA-8DFF-7746368E12C4}"/>
          </ac:spMkLst>
        </pc:spChg>
      </pc:sldChg>
      <pc:sldChg chg="modSp mod">
        <pc:chgData name="marisol arias pineda" userId="9c926b38780c461f" providerId="LiveId" clId="{813B2BD0-A3EE-4CE1-9CCB-726D0246CA87}" dt="2021-02-26T20:06:26.612" v="119" actId="20577"/>
        <pc:sldMkLst>
          <pc:docMk/>
          <pc:sldMk cId="3022531437" sldId="509"/>
        </pc:sldMkLst>
        <pc:spChg chg="mod">
          <ac:chgData name="marisol arias pineda" userId="9c926b38780c461f" providerId="LiveId" clId="{813B2BD0-A3EE-4CE1-9CCB-726D0246CA87}" dt="2021-02-26T20:06:26.612" v="119" actId="20577"/>
          <ac:spMkLst>
            <pc:docMk/>
            <pc:sldMk cId="3022531437" sldId="509"/>
            <ac:spMk id="11" creationId="{CCC0F3B1-9854-45A6-9372-780D8A0B3F6C}"/>
          </ac:spMkLst>
        </pc:spChg>
      </pc:sldChg>
      <pc:sldChg chg="modSp mod">
        <pc:chgData name="marisol arias pineda" userId="9c926b38780c461f" providerId="LiveId" clId="{813B2BD0-A3EE-4CE1-9CCB-726D0246CA87}" dt="2021-02-26T20:06:36.232" v="132" actId="20577"/>
        <pc:sldMkLst>
          <pc:docMk/>
          <pc:sldMk cId="513047962" sldId="510"/>
        </pc:sldMkLst>
        <pc:spChg chg="mod">
          <ac:chgData name="marisol arias pineda" userId="9c926b38780c461f" providerId="LiveId" clId="{813B2BD0-A3EE-4CE1-9CCB-726D0246CA87}" dt="2021-02-26T20:06:36.232" v="132" actId="20577"/>
          <ac:spMkLst>
            <pc:docMk/>
            <pc:sldMk cId="513047962" sldId="510"/>
            <ac:spMk id="15" creationId="{3DF65AD0-2746-4CC5-963D-0805EC3D3C33}"/>
          </ac:spMkLst>
        </pc:spChg>
      </pc:sldChg>
      <pc:sldChg chg="modSp mod">
        <pc:chgData name="marisol arias pineda" userId="9c926b38780c461f" providerId="LiveId" clId="{813B2BD0-A3EE-4CE1-9CCB-726D0246CA87}" dt="2021-02-26T20:06:48.323" v="145" actId="122"/>
        <pc:sldMkLst>
          <pc:docMk/>
          <pc:sldMk cId="701566817" sldId="511"/>
        </pc:sldMkLst>
        <pc:spChg chg="mod">
          <ac:chgData name="marisol arias pineda" userId="9c926b38780c461f" providerId="LiveId" clId="{813B2BD0-A3EE-4CE1-9CCB-726D0246CA87}" dt="2021-02-26T20:06:48.323" v="145" actId="122"/>
          <ac:spMkLst>
            <pc:docMk/>
            <pc:sldMk cId="701566817" sldId="511"/>
            <ac:spMk id="3" creationId="{F421BCE2-76CF-4CE3-91CB-2DA0EB0157D3}"/>
          </ac:spMkLst>
        </pc:spChg>
      </pc:sldChg>
      <pc:sldChg chg="modSp mod">
        <pc:chgData name="marisol arias pineda" userId="9c926b38780c461f" providerId="LiveId" clId="{813B2BD0-A3EE-4CE1-9CCB-726D0246CA87}" dt="2021-02-26T20:06:58.498" v="158" actId="20577"/>
        <pc:sldMkLst>
          <pc:docMk/>
          <pc:sldMk cId="3653355599" sldId="512"/>
        </pc:sldMkLst>
        <pc:spChg chg="mod">
          <ac:chgData name="marisol arias pineda" userId="9c926b38780c461f" providerId="LiveId" clId="{813B2BD0-A3EE-4CE1-9CCB-726D0246CA87}" dt="2021-02-26T20:06:58.498" v="158" actId="20577"/>
          <ac:spMkLst>
            <pc:docMk/>
            <pc:sldMk cId="3653355599" sldId="512"/>
            <ac:spMk id="3" creationId="{970D261F-7540-43DC-B1EB-D33615BEDB5C}"/>
          </ac:spMkLst>
        </pc:spChg>
      </pc:sldChg>
      <pc:sldChg chg="modSp mod">
        <pc:chgData name="marisol arias pineda" userId="9c926b38780c461f" providerId="LiveId" clId="{813B2BD0-A3EE-4CE1-9CCB-726D0246CA87}" dt="2021-02-26T20:07:08.554" v="172" actId="122"/>
        <pc:sldMkLst>
          <pc:docMk/>
          <pc:sldMk cId="3600036867" sldId="513"/>
        </pc:sldMkLst>
        <pc:spChg chg="mod">
          <ac:chgData name="marisol arias pineda" userId="9c926b38780c461f" providerId="LiveId" clId="{813B2BD0-A3EE-4CE1-9CCB-726D0246CA87}" dt="2021-02-26T20:07:08.554" v="172" actId="122"/>
          <ac:spMkLst>
            <pc:docMk/>
            <pc:sldMk cId="3600036867" sldId="513"/>
            <ac:spMk id="3" creationId="{9619F110-C7E7-4794-97E3-7E5E88269484}"/>
          </ac:spMkLst>
        </pc:spChg>
      </pc:sldChg>
      <pc:sldChg chg="modSp mod">
        <pc:chgData name="marisol arias pineda" userId="9c926b38780c461f" providerId="LiveId" clId="{813B2BD0-A3EE-4CE1-9CCB-726D0246CA87}" dt="2021-02-26T20:07:15.883" v="185" actId="20577"/>
        <pc:sldMkLst>
          <pc:docMk/>
          <pc:sldMk cId="1312659342" sldId="515"/>
        </pc:sldMkLst>
        <pc:spChg chg="mod">
          <ac:chgData name="marisol arias pineda" userId="9c926b38780c461f" providerId="LiveId" clId="{813B2BD0-A3EE-4CE1-9CCB-726D0246CA87}" dt="2021-02-26T20:07:15.883" v="185" actId="20577"/>
          <ac:spMkLst>
            <pc:docMk/>
            <pc:sldMk cId="1312659342" sldId="515"/>
            <ac:spMk id="2" creationId="{83C457AA-C3C2-4FCE-BA57-E19937117A79}"/>
          </ac:spMkLst>
        </pc:spChg>
      </pc:sldChg>
      <pc:sldChg chg="modSp mod">
        <pc:chgData name="marisol arias pineda" userId="9c926b38780c461f" providerId="LiveId" clId="{813B2BD0-A3EE-4CE1-9CCB-726D0246CA87}" dt="2021-02-26T20:07:25.617" v="193" actId="20577"/>
        <pc:sldMkLst>
          <pc:docMk/>
          <pc:sldMk cId="1562013154" sldId="516"/>
        </pc:sldMkLst>
        <pc:spChg chg="mod">
          <ac:chgData name="marisol arias pineda" userId="9c926b38780c461f" providerId="LiveId" clId="{813B2BD0-A3EE-4CE1-9CCB-726D0246CA87}" dt="2021-02-26T20:07:25.617" v="193" actId="20577"/>
          <ac:spMkLst>
            <pc:docMk/>
            <pc:sldMk cId="1562013154" sldId="516"/>
            <ac:spMk id="2" creationId="{C3D36CAE-FF02-4F26-AB2D-B16ACB9A6D54}"/>
          </ac:spMkLst>
        </pc:spChg>
      </pc:sldChg>
      <pc:sldChg chg="modSp mod">
        <pc:chgData name="marisol arias pineda" userId="9c926b38780c461f" providerId="LiveId" clId="{813B2BD0-A3EE-4CE1-9CCB-726D0246CA87}" dt="2021-02-26T20:06:17.457" v="106" actId="20577"/>
        <pc:sldMkLst>
          <pc:docMk/>
          <pc:sldMk cId="3493580467" sldId="517"/>
        </pc:sldMkLst>
        <pc:spChg chg="mod">
          <ac:chgData name="marisol arias pineda" userId="9c926b38780c461f" providerId="LiveId" clId="{813B2BD0-A3EE-4CE1-9CCB-726D0246CA87}" dt="2021-02-26T20:06:17.457" v="106" actId="20577"/>
          <ac:spMkLst>
            <pc:docMk/>
            <pc:sldMk cId="3493580467" sldId="517"/>
            <ac:spMk id="2" creationId="{2A5BB16C-E818-434D-84C2-F8D72E52021F}"/>
          </ac:spMkLst>
        </pc:spChg>
      </pc:sldChg>
      <pc:sldChg chg="addSp delSp modSp mod">
        <pc:chgData name="marisol arias pineda" userId="9c926b38780c461f" providerId="LiveId" clId="{813B2BD0-A3EE-4CE1-9CCB-726D0246CA87}" dt="2021-02-26T20:12:34.815" v="217" actId="1076"/>
        <pc:sldMkLst>
          <pc:docMk/>
          <pc:sldMk cId="3963840318" sldId="518"/>
        </pc:sldMkLst>
        <pc:spChg chg="mod">
          <ac:chgData name="marisol arias pineda" userId="9c926b38780c461f" providerId="LiveId" clId="{813B2BD0-A3EE-4CE1-9CCB-726D0246CA87}" dt="2021-02-26T20:12:17.505" v="214" actId="14100"/>
          <ac:spMkLst>
            <pc:docMk/>
            <pc:sldMk cId="3963840318" sldId="518"/>
            <ac:spMk id="2" creationId="{C169C49A-4F9E-4BC2-A0B4-2B05C62DA23D}"/>
          </ac:spMkLst>
        </pc:spChg>
        <pc:spChg chg="mod">
          <ac:chgData name="marisol arias pineda" userId="9c926b38780c461f" providerId="LiveId" clId="{813B2BD0-A3EE-4CE1-9CCB-726D0246CA87}" dt="2021-02-26T20:04:17.242" v="11" actId="20577"/>
          <ac:spMkLst>
            <pc:docMk/>
            <pc:sldMk cId="3963840318" sldId="518"/>
            <ac:spMk id="5" creationId="{36F1BCF7-8F9D-41F5-9BD9-24026A2F3CB4}"/>
          </ac:spMkLst>
        </pc:spChg>
        <pc:spChg chg="del">
          <ac:chgData name="marisol arias pineda" userId="9c926b38780c461f" providerId="LiveId" clId="{813B2BD0-A3EE-4CE1-9CCB-726D0246CA87}" dt="2021-02-26T20:11:54.315" v="208" actId="478"/>
          <ac:spMkLst>
            <pc:docMk/>
            <pc:sldMk cId="3963840318" sldId="518"/>
            <ac:spMk id="7" creationId="{E6947AB8-7F72-44F8-B2BF-8776186FE179}"/>
          </ac:spMkLst>
        </pc:spChg>
        <pc:picChg chg="add mod">
          <ac:chgData name="marisol arias pineda" userId="9c926b38780c461f" providerId="LiveId" clId="{813B2BD0-A3EE-4CE1-9CCB-726D0246CA87}" dt="2021-02-26T20:12:34.815" v="217" actId="1076"/>
          <ac:picMkLst>
            <pc:docMk/>
            <pc:sldMk cId="3963840318" sldId="518"/>
            <ac:picMk id="4" creationId="{4E0EC6B1-42E6-4D66-B6FB-8F4F5D34CFBC}"/>
          </ac:picMkLst>
        </pc:picChg>
        <pc:picChg chg="del">
          <ac:chgData name="marisol arias pineda" userId="9c926b38780c461f" providerId="LiveId" clId="{813B2BD0-A3EE-4CE1-9CCB-726D0246CA87}" dt="2021-02-26T20:11:54.315" v="208" actId="478"/>
          <ac:picMkLst>
            <pc:docMk/>
            <pc:sldMk cId="3963840318" sldId="518"/>
            <ac:picMk id="6" creationId="{920DC861-D4F7-422C-B1E3-005621E2C2A5}"/>
          </ac:picMkLst>
        </pc:picChg>
      </pc:sldChg>
      <pc:sldChg chg="modSp mod">
        <pc:chgData name="marisol arias pineda" userId="9c926b38780c461f" providerId="LiveId" clId="{813B2BD0-A3EE-4CE1-9CCB-726D0246CA87}" dt="2021-02-26T20:07:41.751" v="207" actId="1076"/>
        <pc:sldMkLst>
          <pc:docMk/>
          <pc:sldMk cId="1526912294" sldId="520"/>
        </pc:sldMkLst>
        <pc:spChg chg="mod">
          <ac:chgData name="marisol arias pineda" userId="9c926b38780c461f" providerId="LiveId" clId="{813B2BD0-A3EE-4CE1-9CCB-726D0246CA87}" dt="2021-02-26T20:07:41.751" v="207" actId="1076"/>
          <ac:spMkLst>
            <pc:docMk/>
            <pc:sldMk cId="1526912294" sldId="520"/>
            <ac:spMk id="2" creationId="{BC2B64C2-FC50-4F58-A254-A9CD71767C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3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479927" y="279401"/>
            <a:ext cx="3561422" cy="59658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1428" y="279401"/>
            <a:ext cx="10485353" cy="59658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2" y="4406900"/>
            <a:ext cx="10360502" cy="1362075"/>
          </a:xfrm>
        </p:spPr>
        <p:txBody>
          <a:bodyPr anchor="t"/>
          <a:lstStyle>
            <a:lvl1pPr algn="l">
              <a:defRPr sz="461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2" y="2906714"/>
            <a:ext cx="10360502" cy="1500187"/>
          </a:xfrm>
        </p:spPr>
        <p:txBody>
          <a:bodyPr anchor="b"/>
          <a:lstStyle>
            <a:lvl1pPr marL="0" indent="0">
              <a:buNone/>
              <a:defRPr sz="2354">
                <a:solidFill>
                  <a:schemeClr val="tx1">
                    <a:tint val="75000"/>
                  </a:schemeClr>
                </a:solidFill>
              </a:defRPr>
            </a:lvl1pPr>
            <a:lvl2pPr marL="528788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2pPr>
            <a:lvl3pPr marL="105757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3pPr>
            <a:lvl4pPr marL="158636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2115152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64394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317272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701516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423030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1428" y="1631951"/>
            <a:ext cx="7023387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17963" y="1631951"/>
            <a:ext cx="7023386" cy="4613275"/>
          </a:xfrm>
        </p:spPr>
        <p:txBody>
          <a:bodyPr/>
          <a:lstStyle>
            <a:lvl1pPr>
              <a:defRPr sz="3237"/>
            </a:lvl1pPr>
            <a:lvl2pPr>
              <a:defRPr sz="2747"/>
            </a:lvl2pPr>
            <a:lvl3pPr>
              <a:defRPr sz="2354"/>
            </a:lvl3pPr>
            <a:lvl4pPr>
              <a:defRPr sz="2060"/>
            </a:lvl4pPr>
            <a:lvl5pPr>
              <a:defRPr sz="206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747" b="1"/>
            </a:lvl1pPr>
            <a:lvl2pPr marL="528788" indent="0">
              <a:buNone/>
              <a:defRPr sz="2354" b="1"/>
            </a:lvl2pPr>
            <a:lvl3pPr marL="1057576" indent="0">
              <a:buNone/>
              <a:defRPr sz="2060" b="1"/>
            </a:lvl3pPr>
            <a:lvl4pPr marL="1586364" indent="0">
              <a:buNone/>
              <a:defRPr sz="1864" b="1"/>
            </a:lvl4pPr>
            <a:lvl5pPr marL="2115152" indent="0">
              <a:buNone/>
              <a:defRPr sz="1864" b="1"/>
            </a:lvl5pPr>
            <a:lvl6pPr marL="2643940" indent="0">
              <a:buNone/>
              <a:defRPr sz="1864" b="1"/>
            </a:lvl6pPr>
            <a:lvl7pPr marL="3172728" indent="0">
              <a:buNone/>
              <a:defRPr sz="1864" b="1"/>
            </a:lvl7pPr>
            <a:lvl8pPr marL="3701516" indent="0">
              <a:buNone/>
              <a:defRPr sz="1864" b="1"/>
            </a:lvl8pPr>
            <a:lvl9pPr marL="4230304" indent="0">
              <a:buNone/>
              <a:defRPr sz="18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747"/>
            </a:lvl1pPr>
            <a:lvl2pPr>
              <a:defRPr sz="2354"/>
            </a:lvl2pPr>
            <a:lvl3pPr>
              <a:defRPr sz="2060"/>
            </a:lvl3pPr>
            <a:lvl4pPr>
              <a:defRPr sz="1864"/>
            </a:lvl4pPr>
            <a:lvl5pPr>
              <a:defRPr sz="1864"/>
            </a:lvl5pPr>
            <a:lvl6pPr>
              <a:defRPr sz="1864"/>
            </a:lvl6pPr>
            <a:lvl7pPr>
              <a:defRPr sz="1864"/>
            </a:lvl7pPr>
            <a:lvl8pPr>
              <a:defRPr sz="1864"/>
            </a:lvl8pPr>
            <a:lvl9pPr>
              <a:defRPr sz="18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1"/>
            <a:ext cx="4010039" cy="1162050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1" cy="5853113"/>
          </a:xfrm>
        </p:spPr>
        <p:txBody>
          <a:bodyPr/>
          <a:lstStyle>
            <a:lvl1pPr>
              <a:defRPr sz="3727"/>
            </a:lvl1pPr>
            <a:lvl2pPr>
              <a:defRPr sz="3237"/>
            </a:lvl2pPr>
            <a:lvl3pPr>
              <a:defRPr sz="2747"/>
            </a:lvl3pPr>
            <a:lvl4pPr>
              <a:defRPr sz="2354"/>
            </a:lvl4pPr>
            <a:lvl5pPr>
              <a:defRPr sz="2354"/>
            </a:lvl5pPr>
            <a:lvl6pPr>
              <a:defRPr sz="2354"/>
            </a:lvl6pPr>
            <a:lvl7pPr>
              <a:defRPr sz="2354"/>
            </a:lvl7pPr>
            <a:lvl8pPr>
              <a:defRPr sz="2354"/>
            </a:lvl8pPr>
            <a:lvl9pPr>
              <a:defRPr sz="235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0"/>
            <a:ext cx="4010039" cy="4691063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354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727"/>
            </a:lvl1pPr>
            <a:lvl2pPr marL="528788" indent="0">
              <a:buNone/>
              <a:defRPr sz="3237"/>
            </a:lvl2pPr>
            <a:lvl3pPr marL="1057576" indent="0">
              <a:buNone/>
              <a:defRPr sz="2747"/>
            </a:lvl3pPr>
            <a:lvl4pPr marL="1586364" indent="0">
              <a:buNone/>
              <a:defRPr sz="2354"/>
            </a:lvl4pPr>
            <a:lvl5pPr marL="2115152" indent="0">
              <a:buNone/>
              <a:defRPr sz="2354"/>
            </a:lvl5pPr>
            <a:lvl6pPr marL="2643940" indent="0">
              <a:buNone/>
              <a:defRPr sz="2354"/>
            </a:lvl6pPr>
            <a:lvl7pPr marL="3172728" indent="0">
              <a:buNone/>
              <a:defRPr sz="2354"/>
            </a:lvl7pPr>
            <a:lvl8pPr marL="3701516" indent="0">
              <a:buNone/>
              <a:defRPr sz="2354"/>
            </a:lvl8pPr>
            <a:lvl9pPr marL="4230304" indent="0">
              <a:buNone/>
              <a:defRPr sz="2354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668"/>
            </a:lvl1pPr>
            <a:lvl2pPr marL="528788" indent="0">
              <a:buNone/>
              <a:defRPr sz="1373"/>
            </a:lvl2pPr>
            <a:lvl3pPr marL="1057576" indent="0">
              <a:buNone/>
              <a:defRPr sz="1177"/>
            </a:lvl3pPr>
            <a:lvl4pPr marL="1586364" indent="0">
              <a:buNone/>
              <a:defRPr sz="1079"/>
            </a:lvl4pPr>
            <a:lvl5pPr marL="2115152" indent="0">
              <a:buNone/>
              <a:defRPr sz="1079"/>
            </a:lvl5pPr>
            <a:lvl6pPr marL="2643940" indent="0">
              <a:buNone/>
              <a:defRPr sz="1079"/>
            </a:lvl6pPr>
            <a:lvl7pPr marL="3172728" indent="0">
              <a:buNone/>
              <a:defRPr sz="1079"/>
            </a:lvl7pPr>
            <a:lvl8pPr marL="3701516" indent="0">
              <a:buNone/>
              <a:defRPr sz="1079"/>
            </a:lvl8pPr>
            <a:lvl9pPr marL="4230304" indent="0">
              <a:buNone/>
              <a:defRPr sz="107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107817" tIns="53908" rIns="107817" bIns="5390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2" y="1600200"/>
            <a:ext cx="10969943" cy="4525963"/>
          </a:xfrm>
          <a:prstGeom prst="rect">
            <a:avLst/>
          </a:prstGeom>
        </p:spPr>
        <p:txBody>
          <a:bodyPr vert="horz" lIns="107817" tIns="53908" rIns="107817" bIns="5390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l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66D2E4FA-3734-4173-99A8-56EA790D4A5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23/05/2023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ct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60" cy="365125"/>
          </a:xfrm>
          <a:prstGeom prst="rect">
            <a:avLst/>
          </a:prstGeom>
        </p:spPr>
        <p:txBody>
          <a:bodyPr vert="horz" lIns="107817" tIns="53908" rIns="107817" bIns="53908" rtlCol="0" anchor="ctr"/>
          <a:lstStyle>
            <a:lvl1pPr algn="r">
              <a:defRPr sz="13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7576"/>
            <a:fld id="{5B474C83-76D9-48FF-91E0-74AAD122E5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57576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57576" rtl="0" eaLnBrk="1" latinLnBrk="0" hangingPunct="1">
        <a:spcBef>
          <a:spcPct val="0"/>
        </a:spcBef>
        <a:buNone/>
        <a:defRPr sz="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591" indent="-396591" algn="l" defTabSz="1057576" rtl="0" eaLnBrk="1" latinLnBrk="0" hangingPunct="1">
        <a:spcBef>
          <a:spcPct val="20000"/>
        </a:spcBef>
        <a:buFont typeface="Arial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859280" indent="-330493" algn="l" defTabSz="1057576" rtl="0" eaLnBrk="1" latinLnBrk="0" hangingPunct="1">
        <a:spcBef>
          <a:spcPct val="20000"/>
        </a:spcBef>
        <a:buFont typeface="Arial" pitchFamily="34" charset="0"/>
        <a:buChar char="–"/>
        <a:defRPr sz="3237" kern="1200">
          <a:solidFill>
            <a:schemeClr val="tx1"/>
          </a:solidFill>
          <a:latin typeface="+mn-lt"/>
          <a:ea typeface="+mn-ea"/>
          <a:cs typeface="+mn-cs"/>
        </a:defRPr>
      </a:lvl2pPr>
      <a:lvl3pPr marL="132197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1850758" indent="-264394" algn="l" defTabSz="1057576" rtl="0" eaLnBrk="1" latinLnBrk="0" hangingPunct="1">
        <a:spcBef>
          <a:spcPct val="20000"/>
        </a:spcBef>
        <a:buFont typeface="Arial" pitchFamily="34" charset="0"/>
        <a:buChar char="–"/>
        <a:defRPr sz="2354" kern="1200">
          <a:solidFill>
            <a:schemeClr val="tx1"/>
          </a:solidFill>
          <a:latin typeface="+mn-lt"/>
          <a:ea typeface="+mn-ea"/>
          <a:cs typeface="+mn-cs"/>
        </a:defRPr>
      </a:lvl4pPr>
      <a:lvl5pPr marL="2379546" indent="-264394" algn="l" defTabSz="1057576" rtl="0" eaLnBrk="1" latinLnBrk="0" hangingPunct="1">
        <a:spcBef>
          <a:spcPct val="20000"/>
        </a:spcBef>
        <a:buFont typeface="Arial" pitchFamily="34" charset="0"/>
        <a:buChar char="»"/>
        <a:defRPr sz="2354" kern="1200">
          <a:solidFill>
            <a:schemeClr val="tx1"/>
          </a:solidFill>
          <a:latin typeface="+mn-lt"/>
          <a:ea typeface="+mn-ea"/>
          <a:cs typeface="+mn-cs"/>
        </a:defRPr>
      </a:lvl5pPr>
      <a:lvl6pPr marL="2908334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6pPr>
      <a:lvl7pPr marL="3437122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7pPr>
      <a:lvl8pPr marL="3965910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8pPr>
      <a:lvl9pPr marL="4494698" indent="-264394" algn="l" defTabSz="1057576" rtl="0" eaLnBrk="1" latinLnBrk="0" hangingPunct="1">
        <a:spcBef>
          <a:spcPct val="20000"/>
        </a:spcBef>
        <a:buFont typeface="Arial" pitchFamily="34" charset="0"/>
        <a:buChar char="•"/>
        <a:defRPr sz="23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878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5757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8636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115152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43940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72728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701516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04" algn="l" defTabSz="1057576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B495-9C22-4023-9058-C4100FF1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25" y="5652979"/>
            <a:ext cx="2330875" cy="996874"/>
          </a:xfrm>
        </p:spPr>
        <p:txBody>
          <a:bodyPr>
            <a:noAutofit/>
          </a:bodyPr>
          <a:lstStyle/>
          <a:p>
            <a:pPr algn="l"/>
            <a:r>
              <a:rPr lang="es-ES" sz="1800" dirty="0"/>
              <a:t>Bladimir Arias Pineda</a:t>
            </a:r>
            <a:br>
              <a:rPr lang="es-ES" sz="1800" dirty="0"/>
            </a:br>
            <a:r>
              <a:rPr lang="es-ES" sz="1400" dirty="0"/>
              <a:t>Asesor </a:t>
            </a:r>
            <a:r>
              <a:rPr lang="es-ES" sz="1400" dirty="0" smtClean="0"/>
              <a:t>contratado.</a:t>
            </a:r>
            <a:endParaRPr lang="es-ES" sz="14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87AC02F-747C-460D-87A0-0C4786DA5EE8}"/>
              </a:ext>
            </a:extLst>
          </p:cNvPr>
          <p:cNvSpPr txBox="1">
            <a:spLocks/>
          </p:cNvSpPr>
          <p:nvPr/>
        </p:nvSpPr>
        <p:spPr>
          <a:xfrm>
            <a:off x="1326005" y="240652"/>
            <a:ext cx="10126295" cy="1588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PROCESO ADMINISTRATIVO </a:t>
            </a:r>
            <a:r>
              <a:rPr lang="es-E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SANCIONATORIO. </a:t>
            </a:r>
            <a:endParaRPr lang="es-E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Cómo gestionar el 'mobbing' o acoso laboral | Formación | PRLInnovación">
            <a:extLst>
              <a:ext uri="{FF2B5EF4-FFF2-40B4-BE49-F238E27FC236}">
                <a16:creationId xmlns:a16="http://schemas.microsoft.com/office/drawing/2014/main" id="{C98CDB6D-6229-4B7D-A20D-2E5EF8A4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1" y="2207942"/>
            <a:ext cx="7290838" cy="31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6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2">
            <a:extLst>
              <a:ext uri="{FF2B5EF4-FFF2-40B4-BE49-F238E27FC236}">
                <a16:creationId xmlns:a16="http://schemas.microsoft.com/office/drawing/2014/main" id="{8BCA6759-3A59-4115-AF3E-6B4966AFB065}"/>
              </a:ext>
            </a:extLst>
          </p:cNvPr>
          <p:cNvSpPr txBox="1">
            <a:spLocks/>
          </p:cNvSpPr>
          <p:nvPr/>
        </p:nvSpPr>
        <p:spPr>
          <a:xfrm>
            <a:off x="261424" y="56700"/>
            <a:ext cx="11699518" cy="1450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8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PROCEDENCIA DEL PROCESO SANCIONATORIO DE INSPECCIÓN Y VIGILANCIA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B632C4-BE5B-4E6C-B2B6-9252C2B5EFB9}"/>
              </a:ext>
            </a:extLst>
          </p:cNvPr>
          <p:cNvSpPr txBox="1"/>
          <p:nvPr/>
        </p:nvSpPr>
        <p:spPr>
          <a:xfrm>
            <a:off x="0" y="1507004"/>
            <a:ext cx="6701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Quejas </a:t>
            </a:r>
            <a:r>
              <a:rPr lang="es-ES" sz="2800" dirty="0"/>
              <a:t>presentadas ante la </a:t>
            </a:r>
            <a:r>
              <a:rPr lang="es-ES" sz="2800" dirty="0" smtClean="0"/>
              <a:t>Secretaría </a:t>
            </a:r>
            <a:r>
              <a:rPr lang="es-ES" sz="2800" dirty="0"/>
              <a:t>de Educación. </a:t>
            </a: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endParaRPr lang="es-ES" sz="2000" dirty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/>
              <a:t>Traslado efectuado por los entes de control, autoridades públicas del nivel municipal o otra entidad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016" y="1840763"/>
            <a:ext cx="4750149" cy="248591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632C4-BE5B-4E6C-B2B6-9252C2B5EFB9}"/>
              </a:ext>
            </a:extLst>
          </p:cNvPr>
          <p:cNvSpPr txBox="1"/>
          <p:nvPr/>
        </p:nvSpPr>
        <p:spPr>
          <a:xfrm>
            <a:off x="0" y="4278430"/>
            <a:ext cx="117868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s-ES" sz="2800" dirty="0" smtClean="0"/>
              <a:t>Cuando </a:t>
            </a:r>
            <a:r>
              <a:rPr lang="es-ES" sz="2800" dirty="0"/>
              <a:t>se identifique la presunta violación a la legislación que regula la prestación del servicio educativo</a:t>
            </a:r>
            <a:r>
              <a:rPr lang="es-ES" sz="2800" dirty="0" smtClean="0"/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s-ES" sz="1100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s-ES" sz="2800" dirty="0"/>
              <a:t>Iniciación oficiosa.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2669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E66D8F-FD5B-4A91-A699-2355C1A8AC33}"/>
              </a:ext>
            </a:extLst>
          </p:cNvPr>
          <p:cNvSpPr txBox="1"/>
          <p:nvPr/>
        </p:nvSpPr>
        <p:spPr>
          <a:xfrm>
            <a:off x="1602538" y="291730"/>
            <a:ext cx="9258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INICIO DE LAS DILIGENCIAS PRELIMINARES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968DF3-FCC7-4284-881C-7FCF66600703}"/>
              </a:ext>
            </a:extLst>
          </p:cNvPr>
          <p:cNvSpPr txBox="1"/>
          <p:nvPr/>
        </p:nvSpPr>
        <p:spPr>
          <a:xfrm>
            <a:off x="6231913" y="2603100"/>
            <a:ext cx="53831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Cuando se determine que no se reúnen la totalidad de los requisitos establecidos en el Artículo 20 de la </a:t>
            </a:r>
            <a:r>
              <a:rPr lang="es-CO" sz="3000" dirty="0" smtClean="0"/>
              <a:t>resolución 2167 de 2020.</a:t>
            </a:r>
            <a:endParaRPr lang="es-CO" sz="3000" dirty="0"/>
          </a:p>
        </p:txBody>
      </p:sp>
      <p:pic>
        <p:nvPicPr>
          <p:cNvPr id="4098" name="Picture 2" descr="FASE DILIGENCIAS PRELIMINARE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1" y="2377642"/>
            <a:ext cx="5092094" cy="28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0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id="{699D20A0-67E7-44CA-8DFF-7746368E12C4}"/>
              </a:ext>
            </a:extLst>
          </p:cNvPr>
          <p:cNvSpPr txBox="1">
            <a:spLocks/>
          </p:cNvSpPr>
          <p:nvPr/>
        </p:nvSpPr>
        <p:spPr>
          <a:xfrm>
            <a:off x="202431" y="0"/>
            <a:ext cx="1178396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8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ETAPAS DEL PROCESO ADMINISTRATIVO SANCIONATORIO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495EBE-56CB-4B95-B012-20BD23F64718}"/>
              </a:ext>
            </a:extLst>
          </p:cNvPr>
          <p:cNvSpPr txBox="1"/>
          <p:nvPr/>
        </p:nvSpPr>
        <p:spPr>
          <a:xfrm>
            <a:off x="1001676" y="2415198"/>
            <a:ext cx="5633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Apertura y formulación de cargos.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Descargos.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Periodo probatorio.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Alegatos de conclusión.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Decisión.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CO" sz="2800" dirty="0"/>
              <a:t>Recurso de reposición.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CB2165-17CF-4269-96A5-7263C30F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723" y="2255762"/>
            <a:ext cx="4439264" cy="3197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666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493C0F8A-AC4B-4006-9383-E9C4C9B4A79F}"/>
              </a:ext>
            </a:extLst>
          </p:cNvPr>
          <p:cNvSpPr txBox="1">
            <a:spLocks/>
          </p:cNvSpPr>
          <p:nvPr/>
        </p:nvSpPr>
        <p:spPr>
          <a:xfrm>
            <a:off x="1450646" y="307043"/>
            <a:ext cx="9711726" cy="142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APERTURA </a:t>
            </a: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PROCESO Y FORMULACIÓN DE CARGOS</a:t>
            </a:r>
            <a:endParaRPr lang="es-ES" sz="28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50FC49-7336-40F4-B8F4-FAEA0CBEB801}"/>
              </a:ext>
            </a:extLst>
          </p:cNvPr>
          <p:cNvSpPr txBox="1"/>
          <p:nvPr/>
        </p:nvSpPr>
        <p:spPr>
          <a:xfrm>
            <a:off x="6155468" y="2350220"/>
            <a:ext cx="51741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dirty="0"/>
              <a:t>El proceso administrativo sancionatorio podrá iniciarse con base en los resultados que arroje el ejercicio de las operaciones de inspección y vigilancia, por solicitud de cualquier persona.</a:t>
            </a:r>
            <a:endParaRPr lang="es-CO" sz="3000" dirty="0"/>
          </a:p>
        </p:txBody>
      </p:sp>
      <p:pic>
        <p:nvPicPr>
          <p:cNvPr id="3074" name="Picture 2" descr="Ambito Legal &amp; EmpresarialÁmbito Legal &amp; Empresarial - Derecho P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7" y="2617101"/>
            <a:ext cx="4394122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A5BB16C-E818-434D-84C2-F8D72E52021F}"/>
              </a:ext>
            </a:extLst>
          </p:cNvPr>
          <p:cNvSpPr txBox="1">
            <a:spLocks/>
          </p:cNvSpPr>
          <p:nvPr/>
        </p:nvSpPr>
        <p:spPr>
          <a:xfrm>
            <a:off x="1167312" y="299826"/>
            <a:ext cx="9604638" cy="79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DESCARGOS</a:t>
            </a:r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44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E7579-1EED-4FE2-9004-B9D75D3C6DE5}"/>
              </a:ext>
            </a:extLst>
          </p:cNvPr>
          <p:cNvSpPr txBox="1"/>
          <p:nvPr/>
        </p:nvSpPr>
        <p:spPr>
          <a:xfrm>
            <a:off x="1798261" y="2107231"/>
            <a:ext cx="44166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dirty="0"/>
              <a:t>Dentro de los quince días siguientes a la notificación, los investigados podrán presentar los descargos y solicitar o aportar las pruebas que pretendan hacer valer.</a:t>
            </a:r>
            <a:endParaRPr lang="es-CO" sz="3000" dirty="0"/>
          </a:p>
        </p:txBody>
      </p:sp>
      <p:pic>
        <p:nvPicPr>
          <p:cNvPr id="2052" name="Picture 4" descr="Descargos laborales, proceso disciplinario de alerta | AC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68" y="2107231"/>
            <a:ext cx="3959097" cy="29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8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>
            <a:extLst>
              <a:ext uri="{FF2B5EF4-FFF2-40B4-BE49-F238E27FC236}">
                <a16:creationId xmlns:a16="http://schemas.microsoft.com/office/drawing/2014/main" id="{CCC0F3B1-9854-45A6-9372-780D8A0B3F6C}"/>
              </a:ext>
            </a:extLst>
          </p:cNvPr>
          <p:cNvSpPr txBox="1">
            <a:spLocks/>
          </p:cNvSpPr>
          <p:nvPr/>
        </p:nvSpPr>
        <p:spPr>
          <a:xfrm>
            <a:off x="1949937" y="459839"/>
            <a:ext cx="9167830" cy="77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ALEGATOS DE CONCLUSIÓN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5E78B8-0CD3-4A1A-9F74-58841B224FBE}"/>
              </a:ext>
            </a:extLst>
          </p:cNvPr>
          <p:cNvSpPr txBox="1"/>
          <p:nvPr/>
        </p:nvSpPr>
        <p:spPr>
          <a:xfrm>
            <a:off x="6132365" y="1932879"/>
            <a:ext cx="5160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Vencido el periodo probatorio que se haya determinado en el trámite del proceso, se procederá a emitir auto dando traslado al investigado por el término de diez días para que presente los alegatos respectivos.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A68C66-97B4-4A0C-8F4A-1F9EE138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09" y="2140840"/>
            <a:ext cx="4717710" cy="3153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53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id="{3DF65AD0-2746-4CC5-963D-0805EC3D3C33}"/>
              </a:ext>
            </a:extLst>
          </p:cNvPr>
          <p:cNvSpPr txBox="1">
            <a:spLocks/>
          </p:cNvSpPr>
          <p:nvPr/>
        </p:nvSpPr>
        <p:spPr>
          <a:xfrm>
            <a:off x="2241260" y="306780"/>
            <a:ext cx="7706301" cy="77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DECISIÓN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BDCD7D-810D-4E41-9B62-F410AECEE34B}"/>
              </a:ext>
            </a:extLst>
          </p:cNvPr>
          <p:cNvSpPr txBox="1"/>
          <p:nvPr/>
        </p:nvSpPr>
        <p:spPr>
          <a:xfrm>
            <a:off x="779282" y="1335714"/>
            <a:ext cx="10630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Dentro de los 30 días de la presentación de alegatos, se proferirá el auto que pone fin a el proceso administrativo sancionatorio, el cuál debe contener: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68C5A940-94A5-4CD2-A063-FD694D7AA246}"/>
              </a:ext>
            </a:extLst>
          </p:cNvPr>
          <p:cNvSpPr/>
          <p:nvPr/>
        </p:nvSpPr>
        <p:spPr>
          <a:xfrm>
            <a:off x="1342104" y="2976290"/>
            <a:ext cx="6076335" cy="3259393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UcPeriod"/>
            </a:pPr>
            <a:r>
              <a:rPr lang="es-ES" sz="2400" dirty="0"/>
              <a:t>La individualización de la persona natural o jurídica.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sz="2400" dirty="0"/>
              <a:t>El análisis de hechos y pruebas con base en los cuales se impone la sanción.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sz="2400" dirty="0"/>
              <a:t>Las normas infringidas con lo hechos probados.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sz="2400" dirty="0"/>
              <a:t>La decisión final de archivo o sanción y la correspondiente fundamentación 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C816CC-B039-4BCB-ABCF-61D05F8F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06" y="3125580"/>
            <a:ext cx="3440616" cy="2293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304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21BCE2-76CF-4CE3-91CB-2DA0EB0157D3}"/>
              </a:ext>
            </a:extLst>
          </p:cNvPr>
          <p:cNvSpPr txBox="1"/>
          <p:nvPr/>
        </p:nvSpPr>
        <p:spPr>
          <a:xfrm>
            <a:off x="1047137" y="250722"/>
            <a:ext cx="1030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RECURSOS CONTRA LA DECISIÓN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E57FE3-A282-4D83-97F4-CDA41A19954C}"/>
              </a:ext>
            </a:extLst>
          </p:cNvPr>
          <p:cNvSpPr txBox="1"/>
          <p:nvPr/>
        </p:nvSpPr>
        <p:spPr>
          <a:xfrm>
            <a:off x="4650059" y="1568388"/>
            <a:ext cx="68356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recurso se interpone por escrito que no requiere de presentación personal si quien lo presenta ha sido reconocido en la actuación. </a:t>
            </a:r>
          </a:p>
          <a:p>
            <a:pPr algn="just"/>
            <a:endParaRPr lang="es-CO" sz="2800" dirty="0"/>
          </a:p>
          <a:p>
            <a:pPr marL="457200" indent="-457200" algn="just">
              <a:buFont typeface="+mj-lt"/>
              <a:buAutoNum type="alphaUcPeriod"/>
            </a:pPr>
            <a:r>
              <a:rPr lang="es-CO" sz="2800" dirty="0"/>
              <a:t>Interponerse dentro del plazo legal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CO" sz="2800" dirty="0"/>
              <a:t>Sustentarse con expresión concreta de los motivos de inconformidad.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CO" sz="2800" dirty="0"/>
              <a:t>Solicitar y aportar las pruebas.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CO" sz="2800" dirty="0"/>
              <a:t>Indicar el nombre dirección y demás datos del recurrente. </a:t>
            </a:r>
          </a:p>
          <a:p>
            <a:pPr algn="just"/>
            <a:endParaRPr lang="es-CO" sz="2800" dirty="0"/>
          </a:p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9ABF84-B778-4BAB-AD28-C15DC3E0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52" y="1996068"/>
            <a:ext cx="4270180" cy="31919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156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0D261F-7540-43DC-B1EB-D33615BEDB5C}"/>
              </a:ext>
            </a:extLst>
          </p:cNvPr>
          <p:cNvSpPr txBox="1"/>
          <p:nvPr/>
        </p:nvSpPr>
        <p:spPr>
          <a:xfrm>
            <a:off x="486696" y="235974"/>
            <a:ext cx="1121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PLAZO PARA RESOLVER EL RECURSO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FCD359-BD40-4FFA-9E78-0A45BF5ED8B5}"/>
              </a:ext>
            </a:extLst>
          </p:cNvPr>
          <p:cNvSpPr txBox="1"/>
          <p:nvPr/>
        </p:nvSpPr>
        <p:spPr>
          <a:xfrm>
            <a:off x="486696" y="1433669"/>
            <a:ext cx="6188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El recurso deberá ser resuelto dentro del plazo máximo de 2 meses contados a partir de la radicación del escrito del recurso. </a:t>
            </a:r>
            <a:endParaRPr lang="es-CO" sz="3000" dirty="0" smtClean="0"/>
          </a:p>
          <a:p>
            <a:pPr algn="just"/>
            <a:endParaRPr lang="es-CO" sz="3000" dirty="0"/>
          </a:p>
          <a:p>
            <a:pPr algn="just"/>
            <a:r>
              <a:rPr lang="es-CO" sz="3000" dirty="0"/>
              <a:t>Los recursos deberán ser decididos, so </a:t>
            </a:r>
            <a:r>
              <a:rPr lang="es-CO" sz="3000" dirty="0" smtClean="0"/>
              <a:t>pérdida </a:t>
            </a:r>
            <a:r>
              <a:rPr lang="es-CO" sz="3000" dirty="0"/>
              <a:t>de competencia, en un termino de 1 año contado a partir de su oportuna y debida interposición</a:t>
            </a:r>
            <a:r>
              <a:rPr lang="es-CO" sz="3000" dirty="0" smtClean="0"/>
              <a:t>.</a:t>
            </a:r>
            <a:endParaRPr lang="es-CO" sz="3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FA71A2-E313-49AB-9B85-2A366B0E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39" y="2329561"/>
            <a:ext cx="4699375" cy="26773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335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19F110-C7E7-4794-97E3-7E5E88269484}"/>
              </a:ext>
            </a:extLst>
          </p:cNvPr>
          <p:cNvSpPr txBox="1"/>
          <p:nvPr/>
        </p:nvSpPr>
        <p:spPr>
          <a:xfrm>
            <a:off x="1563327" y="457218"/>
            <a:ext cx="994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ESTABLECIMIENTOS SIN LICENCIA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DADF2A-76AB-4421-B248-75B9D3C3F652}"/>
              </a:ext>
            </a:extLst>
          </p:cNvPr>
          <p:cNvSpPr txBox="1"/>
          <p:nvPr/>
        </p:nvSpPr>
        <p:spPr>
          <a:xfrm>
            <a:off x="5730652" y="2105951"/>
            <a:ext cx="5532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Cuando se evidencie que un establecimiento de educación formal o educación para el trabajo, funciona sin licencia de funcionamiento, el secretario de educación </a:t>
            </a:r>
            <a:r>
              <a:rPr lang="es-CO" sz="2800" dirty="0" smtClean="0"/>
              <a:t>ordenará </a:t>
            </a:r>
            <a:r>
              <a:rPr lang="es-CO" sz="2800" dirty="0"/>
              <a:t>la apertura de una actuación administrativa de cierre del establecimiento.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D5EB9B-9525-4A31-A38C-C8B05663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2" y="2260397"/>
            <a:ext cx="4756549" cy="323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0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7259E90-9709-4EDF-BE67-CA10790D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5" y="766915"/>
            <a:ext cx="9861913" cy="650722"/>
          </a:xfrm>
        </p:spPr>
        <p:txBody>
          <a:bodyPr>
            <a:normAutofit fontScale="90000"/>
          </a:bodyPr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A93CC-0F74-4B90-9AC9-6C4DC759F7A9}"/>
              </a:ext>
            </a:extLst>
          </p:cNvPr>
          <p:cNvSpPr txBox="1"/>
          <p:nvPr/>
        </p:nvSpPr>
        <p:spPr>
          <a:xfrm>
            <a:off x="1954610" y="709751"/>
            <a:ext cx="798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RESOLUCIÓN 2167 DE </a:t>
            </a:r>
            <a:r>
              <a:rPr lang="es-CO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2020 - PAS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76D1AC-1D39-455F-9A11-B32CC00AF2DF}"/>
              </a:ext>
            </a:extLst>
          </p:cNvPr>
          <p:cNvSpPr txBox="1"/>
          <p:nvPr/>
        </p:nvSpPr>
        <p:spPr>
          <a:xfrm>
            <a:off x="1287064" y="2521059"/>
            <a:ext cx="52252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Por la cual se establece el proceso administrativo para la aplicación  del régimen sancionatorio de inspección y vigilancia educativa.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8452E8-90F6-43F9-BF1F-1185C70E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76" y="2699475"/>
            <a:ext cx="5049119" cy="181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7980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C457AA-C3C2-4FCE-BA57-E19937117A79}"/>
              </a:ext>
            </a:extLst>
          </p:cNvPr>
          <p:cNvSpPr txBox="1"/>
          <p:nvPr/>
        </p:nvSpPr>
        <p:spPr>
          <a:xfrm>
            <a:off x="2154255" y="266162"/>
            <a:ext cx="8628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COSTOS DE LA MEDIDA DE INTERVENCIÓN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C55CF5-D566-4A21-8F8F-9611A2126123}"/>
              </a:ext>
            </a:extLst>
          </p:cNvPr>
          <p:cNvSpPr txBox="1"/>
          <p:nvPr/>
        </p:nvSpPr>
        <p:spPr>
          <a:xfrm>
            <a:off x="1128344" y="2251657"/>
            <a:ext cx="51163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En los casos donde la </a:t>
            </a:r>
            <a:r>
              <a:rPr lang="es-CO" sz="2800" dirty="0" smtClean="0"/>
              <a:t>Secretaría </a:t>
            </a:r>
            <a:r>
              <a:rPr lang="es-CO" sz="2800" dirty="0"/>
              <a:t>de Educación sancione a un establecimiento educativo por 6 meses o hasta 1 año, los costos deberán ser asumidos por los respectivos establecimientos educativos.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D248DA-F41F-4EBF-A89E-3BAE41B3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89" y="2251657"/>
            <a:ext cx="4529187" cy="3038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65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D36CAE-FF02-4F26-AB2D-B16ACB9A6D54}"/>
              </a:ext>
            </a:extLst>
          </p:cNvPr>
          <p:cNvSpPr txBox="1"/>
          <p:nvPr/>
        </p:nvSpPr>
        <p:spPr>
          <a:xfrm>
            <a:off x="2150433" y="220195"/>
            <a:ext cx="9023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RENUNCIA A SUMINISTRAR INFORMACIÓN</a:t>
            </a:r>
            <a:endParaRPr lang="es-CO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7435A-6D0C-4764-83A7-651B894048B0}"/>
              </a:ext>
            </a:extLst>
          </p:cNvPr>
          <p:cNvSpPr txBox="1"/>
          <p:nvPr/>
        </p:nvSpPr>
        <p:spPr>
          <a:xfrm>
            <a:off x="546966" y="1997391"/>
            <a:ext cx="5126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Las personas particulares, sean estas naturales o jurídicas, que se rehúsen a presentar los documentos e información al curso de investigaciones serán sancionadas con multas a favor del Departamento de Casanare. 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DA0E39-5833-4ACB-8AD1-E20E7DF2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201656"/>
            <a:ext cx="5412895" cy="24546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2013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B64C2-FC50-4F58-A254-A9CD7176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02" y="444425"/>
            <a:ext cx="9242479" cy="1143000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NO </a:t>
            </a:r>
            <a:r>
              <a:rPr lang="es-CO" sz="4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REGULADOS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23B370-D618-474C-A724-630300D2D2A8}"/>
              </a:ext>
            </a:extLst>
          </p:cNvPr>
          <p:cNvSpPr txBox="1"/>
          <p:nvPr/>
        </p:nvSpPr>
        <p:spPr>
          <a:xfrm>
            <a:off x="5369856" y="2649968"/>
            <a:ext cx="5547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Frente a los aspectos no regulados, se aplicarán las disposiciones contenidas en el código de Procedimiento Administrativo y de lo contencioso Administrativo CPACA.</a:t>
            </a:r>
            <a:endParaRPr lang="es-CO" sz="2800" dirty="0"/>
          </a:p>
        </p:txBody>
      </p:sp>
      <p:sp>
        <p:nvSpPr>
          <p:cNvPr id="3" name="AutoShape 2" descr="Historia de la Jurisdicción de lo Contencioso Administrativo timeline |  Timetoast timelines"/>
          <p:cNvSpPr>
            <a:spLocks noChangeAspect="1" noChangeArrowheads="1"/>
          </p:cNvSpPr>
          <p:nvPr/>
        </p:nvSpPr>
        <p:spPr bwMode="auto">
          <a:xfrm>
            <a:off x="155574" y="-144463"/>
            <a:ext cx="1673225" cy="1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8" descr="Historia de la Jurisdicción de lo Contencioso Administrativo timeline | 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96" y="1921095"/>
            <a:ext cx="2832411" cy="37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1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E48A39AA-2B64-45B6-90B3-0C3B9C17DDE3}"/>
              </a:ext>
            </a:extLst>
          </p:cNvPr>
          <p:cNvSpPr txBox="1">
            <a:spLocks/>
          </p:cNvSpPr>
          <p:nvPr/>
        </p:nvSpPr>
        <p:spPr>
          <a:xfrm>
            <a:off x="1824906" y="316000"/>
            <a:ext cx="8928570" cy="693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ESTRUCTURA DEL </a:t>
            </a:r>
            <a:r>
              <a:rPr lang="es-ES" sz="4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PAS</a:t>
            </a:r>
            <a:endParaRPr lang="es-ES" sz="4000" b="1" dirty="0">
              <a:solidFill>
                <a:srgbClr val="FF0000"/>
              </a:solidFill>
              <a:latin typeface="Arial Narrow" panose="020B0606020202030204" pitchFamily="34" charset="0"/>
              <a:cs typeface="Flama-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0F0A5-6112-4C1E-A676-D2DDB358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00" y="1656086"/>
            <a:ext cx="7130005" cy="4005772"/>
          </a:xfrm>
        </p:spPr>
        <p:txBody>
          <a:bodyPr>
            <a:noAutofit/>
          </a:bodyPr>
          <a:lstStyle/>
          <a:p>
            <a:pPr marL="266700" indent="-266700" algn="just">
              <a:spcBef>
                <a:spcPts val="0"/>
              </a:spcBef>
            </a:pPr>
            <a:r>
              <a:rPr lang="es-CO" sz="3000" b="1" dirty="0" smtClean="0"/>
              <a:t>Capítulo </a:t>
            </a:r>
            <a:r>
              <a:rPr lang="es-CO" sz="3000" b="1" dirty="0"/>
              <a:t>I: </a:t>
            </a:r>
            <a:r>
              <a:rPr lang="es-CO" sz="3000" dirty="0" smtClean="0"/>
              <a:t>aspectos generales del proceso.</a:t>
            </a:r>
          </a:p>
          <a:p>
            <a:pPr marL="266700" indent="-266700" algn="just">
              <a:spcBef>
                <a:spcPts val="0"/>
              </a:spcBef>
            </a:pPr>
            <a:endParaRPr lang="es-CO" sz="1800" dirty="0" smtClean="0"/>
          </a:p>
          <a:p>
            <a:pPr marL="266700" indent="-266700" algn="just">
              <a:spcBef>
                <a:spcPts val="0"/>
              </a:spcBef>
            </a:pPr>
            <a:r>
              <a:rPr lang="es-CO" sz="3000" b="1" dirty="0" smtClean="0"/>
              <a:t>Capítulo II: </a:t>
            </a:r>
            <a:r>
              <a:rPr lang="es-CO" sz="3000" dirty="0" smtClean="0"/>
              <a:t>diligencias preliminares.</a:t>
            </a:r>
          </a:p>
          <a:p>
            <a:pPr marL="266700" indent="-266700" algn="just">
              <a:spcBef>
                <a:spcPts val="0"/>
              </a:spcBef>
            </a:pPr>
            <a:endParaRPr lang="es-CO" sz="1800" dirty="0" smtClean="0"/>
          </a:p>
          <a:p>
            <a:pPr marL="266700" indent="-266700" algn="just">
              <a:spcBef>
                <a:spcPts val="0"/>
              </a:spcBef>
            </a:pPr>
            <a:r>
              <a:rPr lang="es-CO" sz="3000" b="1" dirty="0" smtClean="0"/>
              <a:t>Capítulo </a:t>
            </a:r>
            <a:r>
              <a:rPr lang="es-CO" sz="3000" b="1" dirty="0"/>
              <a:t>III: </a:t>
            </a:r>
            <a:r>
              <a:rPr lang="es-CO" sz="3000" dirty="0" smtClean="0"/>
              <a:t>trámite del proceso administrativo sancionatorio.</a:t>
            </a:r>
          </a:p>
          <a:p>
            <a:pPr marL="266700" indent="-266700" algn="just">
              <a:spcBef>
                <a:spcPts val="0"/>
              </a:spcBef>
            </a:pPr>
            <a:endParaRPr lang="es-CO" sz="1800" dirty="0"/>
          </a:p>
          <a:p>
            <a:pPr marL="266700" indent="-266700" algn="just">
              <a:spcBef>
                <a:spcPts val="0"/>
              </a:spcBef>
            </a:pPr>
            <a:r>
              <a:rPr lang="es-CO" sz="3000" b="1" dirty="0"/>
              <a:t>Capítulo IV :</a:t>
            </a:r>
            <a:r>
              <a:rPr lang="es-CO" sz="3000" dirty="0"/>
              <a:t> establecimientos sin licencia.</a:t>
            </a:r>
          </a:p>
          <a:p>
            <a:pPr marL="266700" indent="-266700" algn="just">
              <a:spcBef>
                <a:spcPts val="0"/>
              </a:spcBef>
            </a:pPr>
            <a:endParaRPr lang="es-CO" sz="1800" dirty="0"/>
          </a:p>
          <a:p>
            <a:pPr marL="266700" indent="-266700" algn="just">
              <a:spcBef>
                <a:spcPts val="0"/>
              </a:spcBef>
            </a:pPr>
            <a:r>
              <a:rPr lang="es-CO" sz="3000" b="1" dirty="0" smtClean="0"/>
              <a:t>Capítulo </a:t>
            </a:r>
            <a:r>
              <a:rPr lang="es-CO" sz="3000" b="1" dirty="0"/>
              <a:t>V: </a:t>
            </a:r>
            <a:r>
              <a:rPr lang="es-CO" sz="3000" dirty="0"/>
              <a:t>otras disposiciones</a:t>
            </a:r>
            <a:r>
              <a:rPr lang="es-CO" sz="3000" dirty="0" smtClean="0"/>
              <a:t>.</a:t>
            </a:r>
            <a:endParaRPr lang="es-CO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25" y="1679175"/>
            <a:ext cx="4398998" cy="38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6F1BCF7-8F9D-41F5-9BD9-24026A2F3CB4}"/>
              </a:ext>
            </a:extLst>
          </p:cNvPr>
          <p:cNvSpPr txBox="1"/>
          <p:nvPr/>
        </p:nvSpPr>
        <p:spPr>
          <a:xfrm>
            <a:off x="1135335" y="319863"/>
            <a:ext cx="102749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COMPETENCIA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69C49A-4F9E-4BC2-A0B4-2B05C62DA23D}"/>
              </a:ext>
            </a:extLst>
          </p:cNvPr>
          <p:cNvSpPr txBox="1"/>
          <p:nvPr/>
        </p:nvSpPr>
        <p:spPr>
          <a:xfrm>
            <a:off x="6060958" y="2169265"/>
            <a:ext cx="4687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La aplicación del régimen sancionatorio de inspección y vigilancia a la prestación del servicio educativo, se </a:t>
            </a:r>
            <a:r>
              <a:rPr lang="es-CO" sz="2800" dirty="0" smtClean="0"/>
              <a:t>tramitará </a:t>
            </a:r>
            <a:r>
              <a:rPr lang="es-CO" sz="2800" dirty="0"/>
              <a:t>en una única instancia.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EC6B1-42E6-4D66-B6FB-8F4F5D34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5" y="2102359"/>
            <a:ext cx="4672599" cy="2894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384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18FE549C-5C9C-49E0-9D0F-3BF68FB7AA44}"/>
              </a:ext>
            </a:extLst>
          </p:cNvPr>
          <p:cNvSpPr txBox="1">
            <a:spLocks/>
          </p:cNvSpPr>
          <p:nvPr/>
        </p:nvSpPr>
        <p:spPr>
          <a:xfrm>
            <a:off x="2485238" y="462693"/>
            <a:ext cx="7171718" cy="88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SUJETOS PASIVOS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28AF7C-1386-4EF2-B4CE-03B4010781D2}"/>
              </a:ext>
            </a:extLst>
          </p:cNvPr>
          <p:cNvSpPr txBox="1"/>
          <p:nvPr/>
        </p:nvSpPr>
        <p:spPr>
          <a:xfrm>
            <a:off x="836854" y="2112346"/>
            <a:ext cx="51513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El proceso administrativo sancionatorio se  </a:t>
            </a:r>
            <a:r>
              <a:rPr lang="es-CO" sz="3000" dirty="0" smtClean="0"/>
              <a:t>aplicará </a:t>
            </a:r>
            <a:r>
              <a:rPr lang="es-CO" sz="3000" dirty="0"/>
              <a:t>a los establecimientos que ofrezcan el </a:t>
            </a:r>
            <a:r>
              <a:rPr lang="es-CO" sz="3000" dirty="0" smtClean="0"/>
              <a:t>servicio </a:t>
            </a:r>
            <a:r>
              <a:rPr lang="es-CO" sz="3000" dirty="0"/>
              <a:t>de educación formal e informal, asociaciones de padres de familia y los consejos directivos.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41" y="2073922"/>
            <a:ext cx="5419235" cy="33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7FC0E979-E279-4DCB-B7D3-6694B981ABC6}"/>
              </a:ext>
            </a:extLst>
          </p:cNvPr>
          <p:cNvSpPr txBox="1">
            <a:spLocks/>
          </p:cNvSpPr>
          <p:nvPr/>
        </p:nvSpPr>
        <p:spPr>
          <a:xfrm>
            <a:off x="1210401" y="458794"/>
            <a:ext cx="9656510" cy="70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DERECHO A LA DEFENSA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E915BE-3ACE-4C64-8BB7-9C6056589581}"/>
              </a:ext>
            </a:extLst>
          </p:cNvPr>
          <p:cNvSpPr txBox="1"/>
          <p:nvPr/>
        </p:nvSpPr>
        <p:spPr>
          <a:xfrm>
            <a:off x="6834441" y="2541134"/>
            <a:ext cx="4270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investigado tiene derecho a la defensa material y designación de un profesional del derecho.</a:t>
            </a:r>
          </a:p>
          <a:p>
            <a:pPr marL="457200" indent="-457200">
              <a:buFont typeface="+mj-lt"/>
              <a:buAutoNum type="arabicPeriod"/>
            </a:pPr>
            <a:endParaRPr lang="es-CO" dirty="0"/>
          </a:p>
          <a:p>
            <a:pPr marL="457200" indent="-457200">
              <a:buFont typeface="+mj-lt"/>
              <a:buAutoNum type="arabicPeriod"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1BF64C-C4A9-41E5-BA69-0D0EBA7E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8" y="1839595"/>
            <a:ext cx="5230001" cy="3336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769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FBC50B20-B68E-46B7-9BB6-09A1589BDE3C}"/>
              </a:ext>
            </a:extLst>
          </p:cNvPr>
          <p:cNvSpPr txBox="1">
            <a:spLocks/>
          </p:cNvSpPr>
          <p:nvPr/>
        </p:nvSpPr>
        <p:spPr>
          <a:xfrm>
            <a:off x="1147608" y="257472"/>
            <a:ext cx="10120159" cy="85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SANCIONES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6299CA-252D-4425-89F7-2FB05A595B42}"/>
              </a:ext>
            </a:extLst>
          </p:cNvPr>
          <p:cNvSpPr txBox="1"/>
          <p:nvPr/>
        </p:nvSpPr>
        <p:spPr>
          <a:xfrm>
            <a:off x="416370" y="1304990"/>
            <a:ext cx="113258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Amonestación pública.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Amonestación pública con indicación de los motivos que dieron origen a la sanción.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Suspensión de la licencia de funcionamiento hasta por 6 meses.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Suspensión de la licencia de funcionamiento hasta por un año, conlleva a la interventoría por parte de la </a:t>
            </a:r>
            <a:r>
              <a:rPr lang="es-ES" sz="2800" dirty="0" smtClean="0"/>
              <a:t>secretaría</a:t>
            </a:r>
            <a:r>
              <a:rPr lang="es-ES" sz="2800" dirty="0"/>
              <a:t>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Cancelación de la licencia de funcionamiento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sz="2800" dirty="0"/>
              <a:t>Cierre del establecimiento cuando se trate de educación formal o educación para el trabajo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es-ES" dirty="0"/>
              <a:t>Multa que oscila entre 50 y 200 SMLMV cuando se incurra es las situaciones descritas en el Artículo 203 de la ley 115 de 1994.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02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ítulo 2">
            <a:extLst>
              <a:ext uri="{FF2B5EF4-FFF2-40B4-BE49-F238E27FC236}">
                <a16:creationId xmlns:a16="http://schemas.microsoft.com/office/drawing/2014/main" id="{9A09AB9D-6B9F-4B5F-84C2-A6328848A4FA}"/>
              </a:ext>
            </a:extLst>
          </p:cNvPr>
          <p:cNvSpPr txBox="1">
            <a:spLocks/>
          </p:cNvSpPr>
          <p:nvPr/>
        </p:nvSpPr>
        <p:spPr>
          <a:xfrm>
            <a:off x="770875" y="196406"/>
            <a:ext cx="10540164" cy="134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  <a:cs typeface="Flama-Medium"/>
              </a:rPr>
              <a:t> CADUCIDAD DE LA FACULTAD SANCIONATORIA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541A66-52CC-4875-9BB6-5CF7D630EF5A}"/>
              </a:ext>
            </a:extLst>
          </p:cNvPr>
          <p:cNvSpPr txBox="1"/>
          <p:nvPr/>
        </p:nvSpPr>
        <p:spPr>
          <a:xfrm>
            <a:off x="1226261" y="2484665"/>
            <a:ext cx="52882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000" dirty="0"/>
              <a:t>La facultad que tiene la Secretaria de Educación para imponer sanciones, caduca a los 3 años de ocurrido el hecho, conducta u omisión.</a:t>
            </a:r>
            <a:endParaRPr lang="es-CO" sz="3000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81" y="1817648"/>
            <a:ext cx="4453853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205500-4479-4CCF-8B5C-F948E1447D4A}"/>
              </a:ext>
            </a:extLst>
          </p:cNvPr>
          <p:cNvSpPr txBox="1"/>
          <p:nvPr/>
        </p:nvSpPr>
        <p:spPr>
          <a:xfrm>
            <a:off x="744788" y="206477"/>
            <a:ext cx="7838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1D95D0-8726-431F-B7B0-C1EFA1160080}"/>
              </a:ext>
            </a:extLst>
          </p:cNvPr>
          <p:cNvSpPr txBox="1"/>
          <p:nvPr/>
        </p:nvSpPr>
        <p:spPr>
          <a:xfrm>
            <a:off x="1445340" y="405873"/>
            <a:ext cx="960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PRESCRIPCIÓN DE LA SANCIÓN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083FE-C3A1-4882-82CA-8B04BB7B9FF6}"/>
              </a:ext>
            </a:extLst>
          </p:cNvPr>
          <p:cNvSpPr txBox="1"/>
          <p:nvPr/>
        </p:nvSpPr>
        <p:spPr>
          <a:xfrm>
            <a:off x="5977053" y="2075206"/>
            <a:ext cx="5533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000" dirty="0"/>
              <a:t>La sanción decretada por la Secretaria de Educación mediante auto emitido en el proceso administrativo sancionatorio, prescribirá al cabo de cinco años contadas a partir de la fecha de la ejecutoria del auto.</a:t>
            </a:r>
          </a:p>
        </p:txBody>
      </p:sp>
      <p:sp>
        <p:nvSpPr>
          <p:cNvPr id="3" name="AutoShape 2" descr="De la queja a la expectativa"/>
          <p:cNvSpPr>
            <a:spLocks noChangeAspect="1" noChangeArrowheads="1"/>
          </p:cNvSpPr>
          <p:nvPr/>
        </p:nvSpPr>
        <p:spPr bwMode="auto">
          <a:xfrm>
            <a:off x="1445339" y="696022"/>
            <a:ext cx="3193567" cy="31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0" y="2214752"/>
            <a:ext cx="5179230" cy="31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35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AF7F73D655794996409E1327CF4274" ma:contentTypeVersion="5" ma:contentTypeDescription="Crear nuevo documento." ma:contentTypeScope="" ma:versionID="beb23b2c9b86dfc83569f27eba7bf8ea">
  <xsd:schema xmlns:xsd="http://www.w3.org/2001/XMLSchema" xmlns:xs="http://www.w3.org/2001/XMLSchema" xmlns:p="http://schemas.microsoft.com/office/2006/metadata/properties" xmlns:ns1="http://schemas.microsoft.com/sharepoint/v3" xmlns:ns2="a63a892c-fd16-4cde-903e-247ab9a02542" targetNamespace="http://schemas.microsoft.com/office/2006/metadata/properties" ma:root="true" ma:fieldsID="45af92dbe6b12a4802b26a358769c31e" ns1:_="" ns2:_="">
    <xsd:import namespace="http://schemas.microsoft.com/sharepoint/v3"/>
    <xsd:import namespace="a63a892c-fd16-4cde-903e-247ab9a025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lasificaci_x00f3_n" minOccurs="0"/>
                <xsd:element ref="ns2:A_x00f1_o" minOccurs="0"/>
                <xsd:element ref="ns2:Fecha" minOccurs="0"/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a892c-fd16-4cde-903e-247ab9a02542" elementFormDefault="qualified">
    <xsd:import namespace="http://schemas.microsoft.com/office/2006/documentManagement/types"/>
    <xsd:import namespace="http://schemas.microsoft.com/office/infopath/2007/PartnerControls"/>
    <xsd:element name="Clasificaci_x00f3_n" ma:index="10" nillable="true" ma:displayName="Clasificación" ma:default="​Plan Operativo Anual de Inspección y Vigilancia" ma:format="Dropdown" ma:internalName="Clasificaci_x00f3_n">
      <xsd:simpleType>
        <xsd:restriction base="dms:Choice">
          <xsd:enumeration value="Convocatorias Empleos Vacantes"/>
          <xsd:enumeration value="Educación Inicial"/>
          <xsd:enumeration value="Estrategia Casanare Joven"/>
          <xsd:enumeration value="Experiencias"/>
          <xsd:enumeration value="​Plan Operativo Anual de Inspección y Vigilancia"/>
          <xsd:enumeration value="Otros"/>
        </xsd:restriction>
      </xsd:simpleType>
    </xsd:element>
    <xsd:element name="A_x00f1_o" ma:index="11" nillable="true" ma:displayName="Año" ma:default="2024" ma:format="Dropdown" ma:internalName="A_x00f1_o">
      <xsd:simpleType>
        <xsd:restriction base="dms:Choice"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</xsd:restriction>
      </xsd:simpleType>
    </xsd:element>
    <xsd:element name="Fecha" ma:index="12" nillable="true" ma:displayName="Fecha" ma:default="[today]" ma:format="DateOnly" ma:internalName="Fecha">
      <xsd:simpleType>
        <xsd:restriction base="dms:DateTime"/>
      </xsd:simpleType>
    </xsd:element>
    <xsd:element name="Descripci_x00f3_n" ma:index="13" nillable="true" ma:displayName="Descripción" ma:internalName="Descripci_x00f3_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lasificaci_x00f3_n xmlns="a63a892c-fd16-4cde-903e-247ab9a02542">​Plan Operativo Anual de Inspección y Vigilancia</Clasificaci_x00f3_n>
    <Fecha xmlns="a63a892c-fd16-4cde-903e-247ab9a02542">2023-06-05T07:04:16+00:00</Fecha>
    <A_x00f1_o xmlns="a63a892c-fd16-4cde-903e-247ab9a02542">2023</A_x00f1_o>
    <Descripci_x00f3_n xmlns="a63a892c-fd16-4cde-903e-247ab9a02542" xsi:nil="true"/>
  </documentManagement>
</p:properties>
</file>

<file path=customXml/itemProps1.xml><?xml version="1.0" encoding="utf-8"?>
<ds:datastoreItem xmlns:ds="http://schemas.openxmlformats.org/officeDocument/2006/customXml" ds:itemID="{70C633CD-0890-416C-8311-3D674DA2712E}"/>
</file>

<file path=customXml/itemProps2.xml><?xml version="1.0" encoding="utf-8"?>
<ds:datastoreItem xmlns:ds="http://schemas.openxmlformats.org/officeDocument/2006/customXml" ds:itemID="{7FA537A7-0679-40A6-B194-129E9E628412}"/>
</file>

<file path=customXml/itemProps3.xml><?xml version="1.0" encoding="utf-8"?>
<ds:datastoreItem xmlns:ds="http://schemas.openxmlformats.org/officeDocument/2006/customXml" ds:itemID="{55D06497-6398-4EEB-B402-581C2E3BC36A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4927</TotalTime>
  <Words>859</Words>
  <Application>Microsoft Office PowerPoint</Application>
  <PresentationFormat>Personalizado</PresentationFormat>
  <Paragraphs>80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Flama-Medium</vt:lpstr>
      <vt:lpstr>Times New Roman</vt:lpstr>
      <vt:lpstr>Tema de Office</vt:lpstr>
      <vt:lpstr>Bladimir Arias Pineda Asesor contratado.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NO REGULADOS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Mery Rosas Arias</dc:creator>
  <cp:lastModifiedBy>Marlen Rocio Alfonso Angel</cp:lastModifiedBy>
  <cp:revision>650</cp:revision>
  <dcterms:modified xsi:type="dcterms:W3CDTF">2023-05-23T20:39:30Z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0x010100D5AF7F73D655794996409E1327CF4274</vt:lpwstr>
  </property>
</Properties>
</file>